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4" r:id="rId4"/>
    <p:sldId id="263" r:id="rId5"/>
    <p:sldId id="261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DEBB"/>
    <a:srgbClr val="FFFF66"/>
    <a:srgbClr val="FF9933"/>
    <a:srgbClr val="52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17:32:48.5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341 1680 24575,'-3'-51'0,"-2"0"0,-11-52 0,-4-34 0,14 101 0,-1 0 0,-12-35 0,0 3 0,-6-18 0,-4 2 0,-72-147 0,87 201 0,2 0 0,2-1 0,0 0 0,2-1 0,1 0 0,-2-36 0,0 5 0,4 37 0,-1-53 0,6 56 0,5-96 0,-4 106 0,1 0 0,1 1 0,0-1 0,1 1 0,1-1 0,0 1 0,7-12 0,-10 20 0,1 0 0,0 1 0,1-1 0,-1 1 0,0 0 0,1 0 0,0 0 0,0 0 0,0 0 0,0 1 0,0 0 0,1 0 0,-1 0 0,0 1 0,1-1 0,0 1 0,-1 0 0,1 0 0,8 0 0,13 0 0,-1 0 0,42 5 0,-14 0 0,-25-3 0,0 1 0,0 1 0,0 2 0,-1 0 0,0 2 0,0 1 0,26 12 0,-16 0 0,0 2 0,-1 1 0,34 31 0,9 4 0,-65-47 0,-1 1 0,0 0 0,-1 1 0,0 0 0,11 17 0,35 38 0,-29-41 0,-1 1 0,43 56 0,-54-60 0,2 0 0,0-2 0,2 0 0,0-1 0,2-2 0,29 21 0,-13-9 0,0 2 0,-3 2 0,-1 1 0,-1 1 0,-2 2 0,29 47 0,3 28 0,-15-17 0,-38-71 0,2-1 0,29 45 0,-38-66 0,0 0 0,0-1 0,0 1 0,1-1 0,0 0 0,-1 0 0,1-1 0,0 1 0,1-1 0,-1 0 0,0-1 0,0 1 0,8 0 0,74 8 0,-39-7 0,58 11 0,-101-14 0,1 1 0,-1-1 0,1 0 0,-1-1 0,1 1 0,-1-1 0,1-1 0,-1 1 0,0 0 0,1-1 0,-1 0 0,0-1 0,0 1 0,0-1 0,-1 0 0,1 0 0,0 0 0,-1-1 0,0 1 0,0-1 0,0 0 0,-1-1 0,4-4 0,9-13 0,-1 0 0,-1-1 0,17-37 0,-21 38 0,-1 8 0,0 1 0,0 0 0,2 0 0,-1 1 0,1 0 0,1 1 0,26-20 0,-22 19 0,-1-1 0,0-1 0,-1-1 0,17-21 0,-21 23 0,0 0 0,-1-1 0,-1-1 0,0 1 0,-1-1 0,-1-1 0,0 1 0,5-25 0,14-103 0,-23 136 0,1 0 0,0 1 0,0-1 0,0 1 0,1 0 0,0 0 0,0 1 0,0-1 0,1 1 0,0 0 0,0 0 0,0 0 0,1 0 0,-1 1 0,12-6 0,9-5 0,1 2 0,41-14 0,-22 8 0,29-14 0,-24 9 0,59-18 0,-32 15 0,-43 14 0,0 2 0,1 1 0,37-5 0,-57 12 0,0-1 0,28-10 0,28-7 0,9 6 0,114-14 0,-173 27 0,0 1 0,0 1 0,0 1 0,0 2 0,0 0 0,35 9 0,-42-6 0,-1 0 0,1 1 0,-1 1 0,0 0 0,17 15 0,-17-13 0,0 0 0,1-1 0,0-1 0,18 8 0,-18-8 0,-1 0 0,1 1 0,-1 0 0,24 23 0,-10-10 0,15 7 0,-31-23 0,-1 1 0,-1 1 0,1 0 0,-1 0 0,10 11 0,-18-16 0,-1-1 0,1 0 0,0 1 0,-1 0 0,0-1 0,0 1 0,0 0 0,0-1 0,0 1 0,0 0 0,-1 0 0,1 0 0,-1 0 0,0 0 0,0 0 0,0 0 0,0-1 0,-1 1 0,1 0 0,-1 0 0,0 0 0,1 0 0,-1-1 0,-1 1 0,1 0 0,0-1 0,-1 1 0,1-1 0,-1 1 0,0-1 0,1 0 0,-4 3 0,-8 9 0,0-1 0,-1 0 0,0-2 0,-17 12 0,9-7 0,-58 35 0,59-40 0,2 1 0,-37 29 0,47-31 0,0 0 0,1 0 0,0 1 0,0 0 0,1 1 0,-10 22 0,2 2 0,-12 41 0,21-51 0,1-1 0,1 2 0,-1 31 0,-6 40 0,2-5 0,8-66 0,-1-1 0,-7 27 0,5-30 0,1 0 0,0 25 0,2-25 0,-1 0 0,-6 27 0,3-19-20,1-1 1,2 1-1,3 61 0,1-31-1266,-2-43-5540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17:42:48.0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4312 1655 24575,'-10'-1'0,"0"0"0,0 0 0,1-1 0,-1-1 0,0 0 0,1 0 0,0-1 0,-1 0 0,-12-8 0,-11-9 0,-32-25 0,57 39 0,-37-28 0,1-2 0,1-1 0,3-3 0,1-1 0,-45-66 0,60 74 0,-1 0 0,-45-43 0,54 62 0,-1 0 0,-1 1 0,0 1 0,-1 1 0,0 1 0,-30-13 0,-16-2 0,-2 4 0,-89-19 0,-144-13 0,263 48 0,-88-12 0,-233-4 0,21 7 0,258 9 0,-158 8 0,148 7 0,-49 3 0,96-12 0,1 3 0,-51 9 0,47-7 0,0-2 0,1-1 0,-72-8 0,-60-18 0,116 12 0,-110-37 0,49 11 0,94 31 0,1-2 0,0-1 0,-44-23 0,58 27 0,0-2 0,1 0 0,0 0 0,0-1 0,1 0 0,0-1 0,1 0 0,0 0 0,-12-19 0,-51-82 0,-50-88 0,98 142 0,19 43 0,-1 0 0,0 0 0,-1 1 0,0 0 0,-1 0 0,-16-18 0,-10-18-1365,27 37-5461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17:43:08.2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17:33:53.4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3079 1 24575,'-4'3'0,"0"0"0,0 1 0,1-1 0,-1 1 0,1 0 0,0 0 0,-1 0 0,2 0 0,-5 7 0,-1 2 0,-30 37 0,-56 70 0,80-104 0,-1-1 0,-1-1 0,0 0 0,0-2 0,-24 14 0,27-19 0,0-1 0,0-1 0,0 0 0,-1-1 0,0 0 0,1-1 0,-1-1 0,-1 0 0,1-1 0,0-1 0,-28-2 0,-13 0 0,32 0 0,0 0 0,0 2 0,0 1 0,0 0 0,0 2 0,0 1 0,-41 12 0,50-11 0,1 1 0,-1 0 0,2 1 0,-1 0 0,1 1 0,0 0 0,0 1 0,-15 16 0,-3 4 0,20-20 0,1-1 0,0 1 0,1 1 0,0-1 0,-9 15 0,6-5 0,-9 14 0,-16 41 0,30-61 0,2 0 0,0 0 0,0 0 0,1 1 0,1-1 0,-1 28 0,-17 120 0,19-135 0,0-7 0,1 0 0,3 28 0,-2-41 0,0-1 0,0 1 0,1-1 0,-1 1 0,1-1 0,1 0 0,-1 0 0,1 0 0,0 0 0,0 0 0,0 0 0,7 6 0,-7-7 0,1 0 0,-1 0 0,0 1 0,0-1 0,0 1 0,-1 0 0,0-1 0,0 1 0,0 0 0,0 0 0,-1 1 0,0-1 0,0 0 0,0 0 0,-1 1 0,0-1 0,0 0 0,0 1 0,0-1 0,-1 0 0,0 0 0,0 1 0,-3 6 0,-1 1 0,1-1 0,-2-1 0,1 1 0,-2-1 0,1 0 0,-2-1 0,1 1 0,-16 14 0,14-16 0,0 0 0,0 0 0,1 1 0,0 0 0,1 0 0,0 1 0,1 0 0,0 0 0,1 1 0,0-1 0,0 1 0,2 0 0,-1 1 0,1-1 0,1 0 0,1 1 0,-1 15 0,1-18 0,1 0 0,1-1 0,-1 1 0,1 0 0,1-1 0,0 1 0,0-1 0,1 0 0,1 0 0,-1 0 0,1 0 0,1 0 0,-1-1 0,1 0 0,1 0 0,0 0 0,0-1 0,0 1 0,1-1 0,13 9 0,-17-13 0,32 28 0,3-2 0,43 27 0,-67-48 0,0-1 0,0 0 0,0-1 0,1-1 0,0 0 0,0-1 0,0-1 0,1 0 0,-1-1 0,22 0 0,-14-2 0,-8 1 0,0-1 0,0-1 0,-1 0 0,1-1 0,18-5 0,-29 6 0,-1 0 0,1 0 0,-1-1 0,0 1 0,0-1 0,1 0 0,-1 0 0,-1 0 0,1-1 0,0 1 0,0-1 0,-1 1 0,0-1 0,1 0 0,-1 0 0,0 0 0,0 0 0,-1 0 0,1-1 0,-1 1 0,1-1 0,-1 1 0,0-1 0,0 1 0,-1-1 0,1-6 0,7-53 0,-2 15 0,0-53 0,-8 7 0,4-130 0,1 199 0,2 1 0,1 0 0,15-39 0,-5 17 0,-13 33 0,1 0 0,1 0 0,0 1 0,0 0 0,2 0 0,-1 0 0,1 1 0,1 0 0,0 1 0,1-1 0,0 1 0,0 1 0,1 0 0,0 0 0,1 1 0,-1 0 0,2 1 0,-1 0 0,1 1 0,0 0 0,0 1 0,1 0 0,21-4 0,-5 2 0,0 1 0,0 1 0,1 2 0,0 1 0,-1 1 0,1 1 0,29 5 0,92 2 0,-150-7 0,0 0 0,0 0 0,0 0 0,1 0 0,-1 0 0,0 0 0,0 0 0,0 0 0,0 1 0,0-1 0,1 0 0,-1 1 0,0-1 0,0 1 0,0-1 0,0 1 0,0 0 0,0-1 0,0 1 0,0 0 0,-1-1 0,1 1 0,0 0 0,0 0 0,-1 0 0,1 0 0,0 0 0,-1 0 0,2 2 0,-3-2 0,1 1 0,-1-1 0,1 1 0,-1-1 0,1 0 0,-1 1 0,0-1 0,0 0 0,0 1 0,1-1 0,-1 0 0,0 0 0,-1 0 0,1 0 0,0 0 0,0 0 0,0 0 0,-1 0 0,1 0 0,0-1 0,-3 2 0,-8 3 0,0 0 0,0-1 0,0 0 0,-20 3 0,-28 9 0,-49 20 0,60-21 0,-73 32 0,113-41 0,-1 0 0,1 1 0,0-1 0,0 2 0,1-1 0,0 1 0,0 1 0,1-1 0,0 1 0,1 0 0,-1 1 0,2 0 0,0 0 0,0 0 0,0 0 0,2 1 0,-1 0 0,-1 11 0,-2 21 0,2 0 0,2 0 0,2 1 0,4 44 0,0 12 0,-1 11 0,-5 116 0,3-222 0,-1-1 0,0 1 0,0-1 0,-1 0 0,1 0 0,-1 0 0,0 0 0,0 0 0,0 0 0,-1 0 0,1-1 0,-1 1 0,-4 4 0,-50 39 0,16-15 0,31-22 0,0-1 0,-1 0 0,0-1 0,-1 0 0,1-1 0,-2 0 0,1-1 0,-1 0 0,1-1 0,-2 0 0,1-1 0,0-1 0,-1 0 0,0-1 0,1 0 0,-1-1 0,0-1 0,-15-1 0,18 0 0,-1-1 0,1 0 0,0 0 0,0-1 0,1 0 0,-1-1 0,1 0 0,0-1 0,-16-9 0,-21-10 0,-192-103 0,224 119 0,0 1 0,-1 1 0,-19-6 0,22 9 0,0-2 0,0 1 0,0-2 0,1 0 0,-21-13 0,25 13 0,0 1 0,-1-1 0,1 1 0,-1 1 0,0 0 0,0 0 0,-1 1 0,-17-5 0,24 8 0,0-1 0,0 1 0,1 0 0,-1 0 0,0 0 0,0 1 0,1-1 0,-1 0 0,0 1 0,0 0 0,1 0 0,-1 0 0,1 0 0,-1 0 0,1 0 0,-1 1 0,1-1 0,0 1 0,-1 0 0,1-1 0,0 1 0,0 0 0,1 0 0,-1 1 0,0-1 0,1 0 0,-1 0 0,1 1 0,-1-1 0,1 1 0,0-1 0,0 1 0,1 0 0,-1-1 0,0 1 0,0 3 0,-6 31 0,4-21 0,-1-1 0,-1 1 0,-6 15 0,8-24 0,0-1 0,-1 0 0,1 0 0,-1 0 0,-1-1 0,1 0 0,-1 1 0,0-2 0,0 1 0,-9 6 0,-14 9 0,2-2 0,0 1 0,1 1 0,1 1 0,-24 28 0,-4 4 0,43-45 0,0 0 0,0 0 0,1 1 0,0 0 0,1 1 0,0-1 0,0 1 0,1 1 0,1-1 0,-1 1 0,-3 14 0,0 15 0,-3 70 0,10-93 0,0-7 0,0 0 0,0-1 0,-1 1 0,0-1 0,-1 0 0,0 0 0,-1 0 0,0-1 0,-7 11 0,6-11 0,1 1 0,0-1 0,0 1 0,1 1 0,0-1 0,1 0 0,-5 20 0,8-27 0,-11 70 0,0 107 0,11 286 0,-1-453 0,0-1 0,0 0 0,-2 0 0,1 0 0,-1 0 0,-1 0 0,0 0 0,-1-1 0,1 0 0,-2 0 0,0 0 0,0-1 0,-1 1 0,0-2 0,-9 11 0,-15 11 0,-1-1 0,-58 41 0,60-49 0,11-7 0,-1-2 0,-26 12 0,28-16 0,0 1 0,1 1 0,0 1 0,-15 12 0,-66 68 0,42-38 0,-81 60 0,115-96 0,2 1 0,-37 40 0,34-33 0,-34 30 0,32-26 0,22-26 0,1 1 0,-1 0 0,0-1 0,0 1 0,0-1 0,-1 0 0,1 0 0,-1 0 0,1-1 0,-8 5 0,42-52 0,76-84 0,-96 117 0,1 1 0,1 0 0,-1 1 0,2 0 0,-1 1 0,1 0 0,1 1 0,0 1 0,0 1 0,31-10 0,-18 6 0,50-26 0,-69 29 0,1 1 0,-2-2 0,1 1 0,-1-1 0,0 0 0,0-1 0,-1 0 0,-1 0 0,1-1 0,9-19 0,22-31 0,-35 56 0,1 0 0,0 0 0,0 0 0,0 0 0,1 0 0,-1 1 0,1 0 0,0 0 0,0 0 0,0 1 0,0-1 0,11-2 0,3 0 0,0 2 0,29-3 0,-36 6 0,0-1 0,-1-1 0,1 0 0,0 0 0,-1-1 0,0 0 0,0-1 0,0 0 0,14-8 0,2-7 0,0 0 0,44-44 0,-64 57 0,0 0 0,0 1 0,1-1 0,-1 1 0,1 1 0,0-1 0,0 1 0,1 1 0,12-4 0,86-17 0,-45 13 0,56-10-1365,-100 17-5461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17:34:20.7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1 282 24575,'11'-12'0,"1"1"0,1 0 0,-1 1 0,21-13 0,-28 21 0,0-1 0,0 1 0,0 0 0,0 0 0,1 1 0,-1-1 0,0 1 0,1 0 0,-1 1 0,1-1 0,-1 1 0,1 0 0,-1 0 0,1 1 0,-1 0 0,11 2 0,50 15 0,2-4 0,0-3 0,0-3 0,137-1 0,-153-8 0,-17-1 0,0 2 0,0 2 0,0 1 0,36 8 0,-34-2 0,1-1 0,0-3 0,73 3 0,-86-7 0,48 9 0,23 0 0,67 4 0,-96-6 0,-55-7 0,0 1 0,-1 0 0,1 1 0,-1 0 0,0 1 0,0 0 0,0 1 0,0 0 0,19 13 0,-15-5 0,1 0 0,-2 0 0,1 1 0,22 32 0,-21-30 0,0-1 0,1 0 0,0 0 0,1-2 0,1 0 0,0-2 0,0 0 0,32 12 0,-22-9 0,0 1 0,-1 2 0,28 21 0,-13-1 0,37 44 0,-30-29 0,-41-43 0,1 0 0,0-1 0,0 0 0,0-1 0,1 0 0,0 0 0,1-1 0,-1-1 0,17 6 0,-27-11 0,-1 0 0,0 0 0,1 0 0,-1 0 0,0 0 0,1 0 0,-1 0 0,0 0 0,1 0 0,-1 0 0,1 0 0,-1 0 0,0 0 0,1 0 0,-1 0 0,0 0 0,1 0 0,-1-1 0,0 1 0,1 0 0,-1 0 0,0 0 0,1-1 0,-1 1 0,0 0 0,0 0 0,1-1 0,-1 1 0,0 0 0,0 0 0,1-1 0,-1 1 0,0 0 0,0-1 0,0 1 0,0 0 0,0-1 0,1 0 0,-3-19 0,-11-17 0,2 8 0,1 0 0,-6-30 0,-14-40 0,16 69 0,-1 0 0,-21-31 0,13 24 0,16 25 0,1 4 0,2 1 0,-1-1 0,1 0 0,0 0 0,1 0 0,-1 0 0,2-1 0,-1 1 0,1-1 0,1 0 0,-1 0 0,1-10 0,0-26 0,5-144 0,-1 180 0,0-1 0,1 1 0,0 0 0,1 0 0,0 0 0,0 1 0,1-1 0,12-14 0,1-1 0,-1 1-1365,-11 12-5461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17:36:15.3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4367 24575,'1'-4'0,"1"1"0,0 0 0,0 0 0,0 0 0,0 0 0,0 1 0,0-1 0,1 1 0,-1-1 0,1 1 0,0 0 0,0 0 0,0 0 0,4-2 0,11-10 0,2-10 0,-1 0 0,-1-1 0,-1-1 0,-1-1 0,-2 0 0,0-1 0,17-55 0,-18 52 0,1 0 0,36-56 0,-41 72 0,131-198 0,-131 199 0,14-26 0,25-56 0,-33 63 0,8-22 0,-20 45 0,2-11 0,0 0 0,3-38 0,-8 51 0,0 0 0,-1 0 0,1 0 0,-2 0 0,1 0 0,-1 0 0,0 0 0,-1 1 0,0-1 0,-7-13 0,-12-24 0,2-1 0,-21-76 0,-8-17 0,44 122 0,0-1 0,1 0 0,1 0 0,-2-26 0,0-1 0,-22-164 0,19 123 0,-7-144 0,14 133 0,3-82 0,9 89 0,28-108 0,-23 146 0,1 1 0,3 0 0,43-78 0,-45 96 0,11-25 0,2 2 0,3 1 0,2 1 0,59-67 0,-79 107 0,1 1 0,1 0 0,0 1 0,0 1 0,1 1 0,1 1 0,24-9 0,-11 4 0,42-24 0,-55 29 0,-1 0 0,1 2 0,1 0 0,0 1 0,0 1 0,42-5 0,19-4 0,-56 8 0,0-2 0,-1-1 0,0-1 0,0 0 0,-1-2 0,-1-1 0,26-19 0,-32 22 0,0 1 0,1 1 0,0 0 0,1 1 0,0 1 0,0 1 0,0 1 0,0 1 0,35-3 0,8-3 0,-36 4 0,1 2 0,28-1 0,151-10 0,-134 7 0,-29 0 0,0-1 0,48-17 0,-50 14 0,47-13 0,207-63 0,-284 82 0,0-1 0,0 0 0,-1 0 0,18-14 0,18-12 0,-16 14 0,0-2 0,-2-1 0,0-1 0,-2-2 0,28-30 0,19-13 0,-70 63 0,1 0 0,0 1 0,0-1 0,0 1 0,0 0 0,0 0 0,1 0 0,-1 0 0,1 1 0,0-1 0,-1 1 0,1 1 0,10-3 0,1 1 0,-1 2 0,1 0 0,20 1 0,-19 0 0,0 0 0,-1-1 0,20-3 0,8-4 0,0 3 0,0 1 0,0 3 0,76 6 0,-110-2 13,0-1 0,0 2 0,0-1 0,0 1 0,0 1 0,-1 0 0,1 0 0,-1 1 0,14 12 0,-11-9-387,0-1 1,1 0-1,24 11 0,-24-15-6452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17:39:34.7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92 0 24575,'0'29'0,"-1"2"0,1 0 0,2 0 0,9 47 0,-9-67 0,0 0 0,-1 0 0,0 0 0,-1 0 0,-1 0 0,0 0 0,0 0 0,-1 0 0,0-1 0,-1 1 0,0 0 0,-1-1 0,-7 16 0,10-24 0,-8 29 0,1-1 0,-8 58 0,-7 30 0,14-72 0,2-1 0,2 1 0,2 0 0,2 0 0,5 49 0,-1 13 0,-3 476 0,1-565 0,1 0 0,1-1 0,0 1 0,1-1 0,1 0 0,1 0 0,10 21 0,-1-7 0,1-2 0,1 0 0,23 29 0,-23-41 0,1 0 0,0-1 0,1-1 0,1-1 0,1-1 0,28 16 0,13 9 0,-13-10 0,-40-24 0,0-1 0,0 2 0,-1-1 0,1 1 0,-1 0 0,0 1 0,-1 0 0,0 0 0,0 1 0,11 15 0,-5 4 0,0 0 0,-3 0 0,0 1 0,-1 1 0,6 42 0,10 32 0,-12-52 0,-3 0 0,-2 1 0,-2 0 0,-3 101 0,-1-131 0,0-1 0,7 31 0,0 1 0,-1-5 0,-5-38 0,-1 0 0,0 0 0,-1 0 0,0 0 0,0 0 0,-1 0 0,-1 0 0,0 0 0,0 0 0,-1 0 0,0-1 0,-5 14 0,-4 3 0,-2-2 0,-22 33 0,24-39 0,0-1 0,0 1 0,2 1 0,0 0 0,-11 37 0,-3 30 0,-4-1 0,-3-2 0,-49 94 0,64-144 0,9-19 0,0 0 0,-16 24 0,20-35 0,0 0 0,0 0 0,-1 0 0,0 0 0,1 0 0,-1-1 0,0 0 0,0 1 0,0-1 0,-1 0 0,1 0 0,0-1 0,-1 1 0,1-1 0,-1 1 0,-4 0 0,-75 18 0,61-13 0,1-2 0,-2 0 0,1-1 0,-34 1 0,36-5-1365,1-1-5461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17:41:02.6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0 547 24575,'63'12'0,"-21"-3"0,0 1 0,1 1 0,-2 2 0,45 20 0,-52-17 0,-28-12 0,1-1 0,-1 0 0,1 0 0,0 0 0,0-1 0,0 0 0,1 0 0,10 0 0,25-1 0,1-3 0,72-11 0,-89 10 0,79-2 0,-80 5 0,1-1 0,0-1 0,37-8 0,-58 9 0,0 0 0,1 0 0,-1 1 0,1 0 0,-1 0 0,1 0 0,-1 1 0,1 0 0,-1 0 0,1 1 0,-1 0 0,0 0 0,0 0 0,0 1 0,0 0 0,10 6 0,6 7 0,-1 0 0,-1 1 0,18 21 0,-21-21 0,1 0 0,33 23 0,38 6 0,-67-36 0,-1 0 0,0 2 0,-1 0 0,22 18 0,-30-21 0,-1-1 0,1-1 0,0 0 0,1 0 0,0-1 0,0-1 0,0 0 0,1-1 0,0-1 0,-1 0 0,23 2 0,18-1 0,93-6 0,-61 0 0,-66 1 0,-1 2 0,1 0 0,-1 1 0,0 0 0,0 2 0,0 0 0,19 8 0,-4 1 0,-13-7 0,-1 2 0,0 1 0,0 0 0,-1 1 0,28 21 0,-24-15 0,0-1 0,1-1 0,1-1 0,30 12 0,109 34 0,-145-53 0,47 15 0,5 1 0,-1 3 0,107 54 0,108 66 0,-36-21 0,-194-99 0,0-3 0,1-2 0,99 22 0,-145-40 0,1 1 0,-1 0 0,0 1 0,0 0 0,-1 0 0,1 1 0,-1 1 0,9 6 0,66 60 0,-67-54 0,1-2 0,1 0 0,1-1 0,21 13 0,140 49 0,-157-66 0,1-1 0,0-2 0,0 0 0,32 5 0,-24-3 0,0 1 0,0 2 0,-1 1 0,-1 2 0,41 26 0,-57-31 0,1-2 0,0 0 0,1 0 0,0-2 0,0 0 0,34 8 0,21 1 0,-40-8 0,-1-2 0,62 5 0,-82-10 0,0-2 0,1 0 0,-1 0 0,0-1 0,0 0 0,0-1 0,0 0 0,0-1 0,0 0 0,-1-1 0,0 0 0,11-7 0,205-145 0,-208 142 0,1-1 0,28-32 0,-36 35 0,2 0 0,-1 0 0,2 1 0,-1 1 0,2 0 0,22-12 0,6 1 0,47-20 0,-10 5 0,-64 28 0,0 1 0,1 1 0,0 0 0,0 1 0,1 1 0,-1 0 0,32-3 0,-34 6 0,0 0 0,0-1 0,0-1 0,19-7 0,40-9 0,-27 13 0,-11 0 0,43-1 0,-67 8 0,0 0 0,0 1 0,0 0 0,0 1 0,0 0 0,0 1 0,18 6 0,9 6 0,-28-12 0,0 1 0,0 0 0,0 0 0,-1 1 0,1 1 0,-1 0 0,-1 0 0,1 1 0,-1 0 0,0 0 0,-1 1 0,11 12 0,-1 6 0,0 0 0,-2 0 0,-1 2 0,17 42 0,-18-39 0,-10-22 0,0 0 0,0 0 0,-1 0 0,0 0 0,0 0 0,-1 1 0,-1-1 0,2 16 0,-3-19 0,0 0 0,0 0 0,0 0 0,-1 0 0,0 0 0,0 0 0,0-1 0,-1 1 0,-3 7 0,3-9 0,-1 0 0,1-1 0,-1 0 0,0 1 0,0-1 0,0 0 0,0 0 0,-1-1 0,1 1 0,-1-1 0,0 0 0,0 0 0,1 0 0,-6 2 0,-21 7 0,0-2 0,-32 7 0,-37 12 0,97-28 0,0 1 0,1-1 0,-1 1 0,1-1 0,-1 1 0,0 0 0,1 0 0,0-1 0,-1 1 0,1 0 0,-1 0 0,1 1 0,0-1 0,0 0 0,0 0 0,0 1 0,0-1 0,0 0 0,0 1 0,0-1 0,0 1 0,1-1 0,-1 1 0,0 0 0,1-1 0,0 1 0,-1-1 0,1 3 0,0-1 0,1 1 0,0-1 0,0 1 0,0-1 0,0 0 0,0 0 0,1 1 0,-1-1 0,1 0 0,0 0 0,0 0 0,5 4 0,4 6 0,2 0 0,0-2 0,0 1 0,23 13 0,-17-14 0,0-2 0,1 0 0,0-1 0,0 0 0,1-2 0,0-1 0,0 0 0,24 1 0,26 0 0,80-5 0,-82-2 0,-8-2 0,-1-3 0,101-24 0,-121 21 0,3-2 0,-1 2 0,1 2 0,1 2 0,-1 1 0,63 4 0,-99 1 0,0 1 0,0 0 0,0 0 0,-1 1 0,1 0 0,-1 0 0,0 0 0,1 1 0,-2 0 0,1 0 0,6 6 0,-6-5 0,0 0 0,0 0 0,0-1 0,0 0 0,1-1 0,-1 1 0,1-1 0,0-1 0,0 1 0,1-1 0,7 1 0,45 1 0,0-2 0,73-8 0,-130 5 0,1 0 0,-1 1 0,0-1 0,1 0 0,-1-1 0,0 1 0,0-1 0,0 1 0,0-1 0,0 0 0,0 0 0,-1 0 0,1-1 0,-1 1 0,1-1 0,-1 1 0,0-1 0,0 0 0,3-4 0,3-8 0,-1 0 0,0 0 0,5-16 0,9-21 0,-15 42 0,-1 0 0,0-1 0,-1 1 0,0-1 0,-1 0 0,0 0 0,0 0 0,-1-1 0,-1 1 0,0-1 0,-1 1 0,0-1 0,0 1 0,-1 0 0,-1-1 0,0 1 0,-1 0 0,0 0 0,0 0 0,-1 0 0,-1 0 0,0 1 0,-7-12 0,-38-43 0,47 60 0,-1 0 0,1-1 0,0 0 0,0 0 0,1 0 0,0 0 0,0 0 0,0 0 0,-1-9 0,-6-63 0,8 64 0,-2-28 0,2 28 0,1-1 0,-2 0 0,0 0 0,-1 1 0,0-1 0,-1 1 0,-1 0 0,-6-14 0,-52-77 0,45 76 0,0 1 0,2-2 0,-17-42 0,16 19 0,-8-55 0,-1 0 0,24 97 0,0 0 0,1 0 0,0 0 0,0 1 0,1-1 0,1 0 0,0 0 0,0 0 0,1 0 0,1 0 0,-1 1 0,7-14 0,4-24 0,6-53 0,-17 77 0,2 0 0,1 0 0,1 1 0,0 0 0,2 0 0,15-32 0,-13 40 0,-1-1 0,-1 0 0,-1-1 0,0 1 0,-2-1 0,1-1 0,-2 1 0,0-1 0,-2 0 0,0 1 0,0-31 0,-2-32 0,2 48 0,-3 0 0,-6-55 0,-12 27 0,15 49 0,0 0 0,0 0 0,1 0 0,1 0 0,-2-22 0,4-30-1365,0 45-5461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17:41:48.2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741 2010 24438,'-741'-2010'0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17:42:02.2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1962 2690 24575,'-3'-105'0,"-21"-139"0,-38-101 0,56 314 0,-49-201 0,-9 79 0,42 107 0,-27-83 0,10 17 0,24 72 0,1-1 0,-11-53 0,24 86 0,1-1 0,-1 1 0,1 0 0,0 0 0,1-1 0,0 1 0,1 0 0,-1 0 0,1 0 0,1 0 0,0 0 0,5-11 0,5-5 0,1 1 0,26-32 0,-22 31 0,25-42 0,-36 52 0,-2 6 0,0-1 0,-1 0 0,0 0 0,0 0 0,-1 0 0,0-1 0,-1 1 0,0-1 0,0 0 0,0-14 0,-2 5 0,0 0 0,-2 0 0,0 0 0,-1 1 0,0-1 0,-2 1 0,0 0 0,-1 0 0,-1 0 0,-1 1 0,0 0 0,-1 0 0,-1 1 0,-1 0 0,0 1 0,-1 0 0,-23-22 0,19 19 0,-28-37 0,-15-17 0,41 55 0,0 0 0,-1 0 0,-1 2 0,0 1 0,-1 0 0,-1 1 0,0 2 0,0 0 0,-2 1 0,1 2 0,-1 0 0,0 1 0,0 2 0,-1 0 0,-44-1 0,-400 6 0,189 2 0,256-4 0,-48-8 0,48 6 0,-47-3 0,-89 8-1365,138-1-5461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17:42:19.0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2222 0 24293,'-2222'1037'0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40F14-38DF-D9CE-D3BF-A80392BD9D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79EAAA-59B6-257B-DDF9-4CA551C7DD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A5A9F-8A63-7336-8EC2-A141ED039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B97E3-DC20-79A7-A86D-6A650203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F487E-A975-BF85-BEEC-116736C9C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619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FC2DE-E8C0-0B01-D330-27CE104F5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48EB5-BB08-2E33-0D89-292C2168AC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B6A91-5D3F-74DD-3EE2-2617081BE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349B5-9689-209B-27AA-F3EA08B3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90CC6-81CE-6EF9-62CB-3A999F398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86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F89015-F070-815A-C375-A17D094CDC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F2E896-EF3C-721B-379A-E133DD98C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5ADE8-8D20-24F7-1DE5-A9DB6308F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5D587-4473-3BF9-D1EB-8B14C5EA0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8842B-B731-047F-9EAC-BAE6DAD4E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585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8211E-045E-B6F6-9395-41E98C85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2A0B4-1022-4B68-EF51-4AA44BAC7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FDA35-C4F2-FF59-8FC3-A46B62856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ADF70-798D-85A7-EE83-5A1F8735B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76941-B0FC-9760-8A99-BFB9C0C18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174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5C531-8142-B1C8-EC4D-E037282BD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F732AC-CA18-483B-A0F2-E8361453F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1606F-82B6-679E-B88D-5DC55B278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EE8C9-9646-F696-EE9D-B5AA1DEA7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795FB-3F08-D2E0-5199-81248F48F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989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A82E8-689A-6E44-2E82-0C7D2A97C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A675E-851D-EB15-E0A5-1DAE5FD344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108835-B1DD-A4ED-EEC0-6B85BF814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6BD7F-C397-1CF1-B932-1B1DD2011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782120-3899-CF59-B63D-E6BE853F4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D2D1E5-2495-F39E-9A1D-58DB38200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725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CD6F7-692F-36DE-826B-F4F9D26BE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7D5AC-41F4-9275-0479-E6570004E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B95049-CE03-C222-7D5F-3F19966A56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C2B632-77DA-4C45-CE56-46DA1DCFFF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8B0892-2E27-C05C-A995-C3F0E9DD67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C5ADF3-2A5E-0083-0E65-426D2CAFB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BEE8F7-641D-C2FC-70F6-56843DC13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F06922-A6D5-57FA-9198-9EE5E2BDB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411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7C5CC-8818-06F0-155E-0C82A792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2C1CAC-4B28-58F4-2DC6-15B6707AC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385361-2B5B-A09D-3E46-0423AEE34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DBA224-D006-BB41-E602-C5CCE4959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41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176B44-45F2-4860-20EE-E1B0D2B77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3224B1-6650-D643-40C4-2D1B20AE8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0A191-7E6E-5AE9-0631-164086BC0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45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FF26E-1780-C568-8B0F-3C4E1AA89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CA694-61AC-92A5-238B-37C4E532F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DEAEA-8891-3488-0726-4F8B1FF4A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8B1BF7-FEAA-51F2-10A4-FA3960DB8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499D68-EF5F-3CCF-4CBB-B69687FD9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A2C2A9-DDCD-48A7-EE44-B26AA497E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385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5FA11-D609-6CF0-8353-663FF534D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C6306-686A-2971-2043-6468232379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A9D840-4960-E69F-C227-666DEAE44B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DC97DC-DAE8-DD9B-F1FE-8AB7EC4F4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28B5C-13C7-B9C9-B09C-0741E444F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294E38-E941-9F5C-630C-9F293200C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834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085071-3F0B-48FB-1238-7E0600E8E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F954B-8F08-385E-2D5F-AD179A97B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5F65B-2A40-EED4-BB10-476F76711F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08CF19-BBB9-45F0-B426-1C49897CD9DC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3CFB6-2685-E73C-5E8A-29DB2B34E7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ED27F-1340-C43E-EB62-C0A7E63BC5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351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24" Type="http://schemas.openxmlformats.org/officeDocument/2006/relationships/image" Target="../media/image12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10" Type="http://schemas.openxmlformats.org/officeDocument/2006/relationships/image" Target="../media/image5.png"/><Relationship Id="rId19" Type="http://schemas.openxmlformats.org/officeDocument/2006/relationships/customXml" Target="../ink/ink9.xml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4.wdp"/><Relationship Id="rId7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microsoft.com/office/2007/relationships/hdphoto" Target="../media/hdphoto7.wdp"/><Relationship Id="rId5" Type="http://schemas.microsoft.com/office/2007/relationships/hdphoto" Target="../media/hdphoto5.wdp"/><Relationship Id="rId10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A1DC0B-942C-5FC0-D1AA-0A8265E1A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67" y="1685354"/>
            <a:ext cx="6617925" cy="338923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E4C5586-96E0-151C-B156-12DAE8E29E91}"/>
              </a:ext>
            </a:extLst>
          </p:cNvPr>
          <p:cNvSpPr txBox="1"/>
          <p:nvPr/>
        </p:nvSpPr>
        <p:spPr>
          <a:xfrm>
            <a:off x="7099152" y="201560"/>
            <a:ext cx="5092848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1-rytlock-welcome soldier/cub – help out around. I’ll head to Ashford Forum and dispatch a soldier to guide you at old duke’s estate. Something stirred up the ghosts and we need to find out what.</a:t>
            </a:r>
          </a:p>
          <a:p>
            <a:r>
              <a:rPr lang="en-US" sz="1100" dirty="0"/>
              <a:t>2-bls-head to crypt for clues</a:t>
            </a:r>
          </a:p>
          <a:p>
            <a:r>
              <a:rPr lang="en-US" sz="1100" dirty="0"/>
              <a:t>3-bls-no clues but ash legion reported activity to the south west</a:t>
            </a:r>
          </a:p>
          <a:p>
            <a:r>
              <a:rPr lang="en-US" sz="1100" dirty="0"/>
              <a:t>4-bls-unless you’ve been eating fermented devourer eggs, I smell sulfur and sulfur means flame legion. Lets head east</a:t>
            </a:r>
          </a:p>
          <a:p>
            <a:r>
              <a:rPr lang="en-US" sz="1100" dirty="0"/>
              <a:t>5- bls-intro: </a:t>
            </a:r>
            <a:r>
              <a:rPr lang="en-US" sz="1100" b="1" dirty="0" err="1"/>
              <a:t>gaheron</a:t>
            </a:r>
            <a:r>
              <a:rPr lang="en-US" sz="1100" b="1" dirty="0"/>
              <a:t> balefire</a:t>
            </a:r>
            <a:r>
              <a:rPr lang="en-US" sz="1100" dirty="0"/>
              <a:t> as a dropped note.  Head north to report in</a:t>
            </a:r>
          </a:p>
          <a:p>
            <a:r>
              <a:rPr lang="en-US" sz="1100" dirty="0"/>
              <a:t>6-rytlock-snarls </a:t>
            </a:r>
            <a:r>
              <a:rPr lang="en-US" sz="1100" dirty="0" err="1"/>
              <a:t>gaheron</a:t>
            </a:r>
            <a:r>
              <a:rPr lang="en-US" sz="1100" dirty="0"/>
              <a:t> balefire. Go north to check the site of a searing stone</a:t>
            </a:r>
          </a:p>
          <a:p>
            <a:r>
              <a:rPr lang="en-US" sz="1100" dirty="0"/>
              <a:t>7-bls-nothing but </a:t>
            </a:r>
            <a:r>
              <a:rPr lang="en-US" sz="1100" dirty="0" err="1"/>
              <a:t>grawl</a:t>
            </a:r>
            <a:r>
              <a:rPr lang="en-US" sz="1100" dirty="0"/>
              <a:t>. Head south to report back to </a:t>
            </a:r>
            <a:r>
              <a:rPr lang="en-US" sz="1100" dirty="0" err="1"/>
              <a:t>rtylock</a:t>
            </a:r>
            <a:endParaRPr lang="en-US" sz="1100" dirty="0"/>
          </a:p>
          <a:p>
            <a:r>
              <a:rPr lang="en-US" sz="1100" dirty="0"/>
              <a:t>8-rytlock-ghosts, fire legion and now separatists. Recon the shores east of </a:t>
            </a:r>
            <a:r>
              <a:rPr lang="en-US" sz="1100" dirty="0" err="1"/>
              <a:t>ascalon</a:t>
            </a:r>
            <a:r>
              <a:rPr lang="en-US" sz="1100" dirty="0"/>
              <a:t> basin, but start by heading east and root out the rebels.</a:t>
            </a:r>
          </a:p>
          <a:p>
            <a:r>
              <a:rPr lang="en-US" sz="1100" dirty="0"/>
              <a:t>9- bls-those filthy separatists we need to find their encampment and rip it to shreds</a:t>
            </a:r>
          </a:p>
          <a:p>
            <a:r>
              <a:rPr lang="en-US" sz="1100" dirty="0"/>
              <a:t>10-bls-one of them reported finding a locked treasure chest in the ruins. Lets see if we can reclaim something for the blood legion</a:t>
            </a:r>
          </a:p>
          <a:p>
            <a:r>
              <a:rPr lang="en-US" sz="1100" dirty="0"/>
              <a:t>11-bls-why is it always traps</a:t>
            </a:r>
          </a:p>
          <a:p>
            <a:r>
              <a:rPr lang="en-US" sz="1100" dirty="0"/>
              <a:t>12-bls-what an… interesting little talking rat. Well lets continue north on our recon</a:t>
            </a:r>
          </a:p>
          <a:p>
            <a:r>
              <a:rPr lang="en-US" sz="1100" dirty="0"/>
              <a:t>13-bls-those ogres really know how to put up a fight but I don’t think they have much </a:t>
            </a:r>
            <a:r>
              <a:rPr lang="en-US" sz="1100" dirty="0" err="1"/>
              <a:t>todo</a:t>
            </a:r>
            <a:r>
              <a:rPr lang="en-US" sz="1100" dirty="0"/>
              <a:t> with flame legion. Lets head over to the catacombs to finish our recon</a:t>
            </a:r>
          </a:p>
          <a:p>
            <a:r>
              <a:rPr lang="en-US" sz="1100" dirty="0"/>
              <a:t>14-rytlock-good job with those separatists.  I am setting up to go clear out these catacombs in a few days. With no signs of the fire legion to the east, head northwest into </a:t>
            </a:r>
            <a:r>
              <a:rPr lang="en-US" sz="1100" dirty="0" err="1"/>
              <a:t>Diessa</a:t>
            </a:r>
            <a:r>
              <a:rPr lang="en-US" sz="1100" dirty="0"/>
              <a:t> plateau and see if we can smoke them out.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6EB8EEC-7973-66D7-B524-69530EE261BE}"/>
                  </a:ext>
                </a:extLst>
              </p14:cNvPr>
              <p14:cNvContentPartPr/>
              <p14:nvPr/>
            </p14:nvContentPartPr>
            <p14:xfrm>
              <a:off x="479400" y="2100420"/>
              <a:ext cx="1557360" cy="703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6EB8EEC-7973-66D7-B524-69530EE261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3280" y="2094300"/>
                <a:ext cx="1569600" cy="71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6328B45-B2AA-952C-B22F-ACB89BA90643}"/>
                  </a:ext>
                </a:extLst>
              </p14:cNvPr>
              <p14:cNvContentPartPr/>
              <p14:nvPr/>
            </p14:nvContentPartPr>
            <p14:xfrm>
              <a:off x="735360" y="2857140"/>
              <a:ext cx="1165680" cy="1617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6328B45-B2AA-952C-B22F-ACB89BA9064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9240" y="2851020"/>
                <a:ext cx="1177920" cy="162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B693E5C-C70A-682A-0DA7-578B8CD9F77F}"/>
                  </a:ext>
                </a:extLst>
              </p14:cNvPr>
              <p14:cNvContentPartPr/>
              <p14:nvPr/>
            </p14:nvContentPartPr>
            <p14:xfrm>
              <a:off x="1257000" y="4081860"/>
              <a:ext cx="878040" cy="3441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B693E5C-C70A-682A-0DA7-578B8CD9F77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50880" y="4075740"/>
                <a:ext cx="89028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249841D-B6A3-D19C-3BD5-F3E1B1F94AB8}"/>
                  </a:ext>
                </a:extLst>
              </p14:cNvPr>
              <p14:cNvContentPartPr/>
              <p14:nvPr/>
            </p14:nvContentPartPr>
            <p14:xfrm>
              <a:off x="2087520" y="2443860"/>
              <a:ext cx="1405440" cy="15721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249841D-B6A3-D19C-3BD5-F3E1B1F94AB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81400" y="2437740"/>
                <a:ext cx="1417680" cy="158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E726DC2E-3A72-9097-1B4A-CECDC40862C2}"/>
                  </a:ext>
                </a:extLst>
              </p14:cNvPr>
              <p14:cNvContentPartPr/>
              <p14:nvPr/>
            </p14:nvContentPartPr>
            <p14:xfrm>
              <a:off x="3426540" y="2545020"/>
              <a:ext cx="245520" cy="14868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E726DC2E-3A72-9097-1B4A-CECDC40862C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20420" y="2538900"/>
                <a:ext cx="257760" cy="149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4851F4B-7142-23E5-7563-928F044F1285}"/>
                  </a:ext>
                </a:extLst>
              </p14:cNvPr>
              <p14:cNvContentPartPr/>
              <p14:nvPr/>
            </p14:nvContentPartPr>
            <p14:xfrm>
              <a:off x="3413760" y="3910140"/>
              <a:ext cx="2981160" cy="9309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4851F4B-7142-23E5-7563-928F044F128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407640" y="3904020"/>
                <a:ext cx="2993400" cy="9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AE68AD9-2DC6-7DA3-E4B2-E62ACAEF1189}"/>
                  </a:ext>
                </a:extLst>
              </p14:cNvPr>
              <p14:cNvContentPartPr/>
              <p14:nvPr/>
            </p14:nvContentPartPr>
            <p14:xfrm>
              <a:off x="6019440" y="3086100"/>
              <a:ext cx="267120" cy="7239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AE68AD9-2DC6-7DA3-E4B2-E62ACAEF118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013320" y="3079980"/>
                <a:ext cx="279360" cy="73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8646491B-2773-7B77-DF02-C181463EDDB9}"/>
                  </a:ext>
                </a:extLst>
              </p14:cNvPr>
              <p14:cNvContentPartPr/>
              <p14:nvPr/>
            </p14:nvContentPartPr>
            <p14:xfrm>
              <a:off x="5298000" y="2049300"/>
              <a:ext cx="706320" cy="9687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8646491B-2773-7B77-DF02-C181463EDDB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91880" y="2043180"/>
                <a:ext cx="718560" cy="9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2319AF9-48CC-AFED-CDD9-C94127943980}"/>
                  </a:ext>
                </a:extLst>
              </p14:cNvPr>
              <p14:cNvContentPartPr/>
              <p14:nvPr/>
            </p14:nvContentPartPr>
            <p14:xfrm>
              <a:off x="4389000" y="2156220"/>
              <a:ext cx="800280" cy="3736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2319AF9-48CC-AFED-CDD9-C9412794398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382880" y="2150100"/>
                <a:ext cx="8125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68E6E4D-44E2-1762-F0D5-10ECC474AD7A}"/>
                  </a:ext>
                </a:extLst>
              </p14:cNvPr>
              <p14:cNvContentPartPr/>
              <p14:nvPr/>
            </p14:nvContentPartPr>
            <p14:xfrm>
              <a:off x="2859720" y="1918620"/>
              <a:ext cx="1552680" cy="5961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68E6E4D-44E2-1762-F0D5-10ECC474AD7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853600" y="1912500"/>
                <a:ext cx="1564920" cy="60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3235661-9115-953F-A3E9-1CD76CBB20DC}"/>
                  </a:ext>
                </a:extLst>
              </p14:cNvPr>
              <p14:cNvContentPartPr/>
              <p14:nvPr/>
            </p14:nvContentPartPr>
            <p14:xfrm>
              <a:off x="7657800" y="3024900"/>
              <a:ext cx="360" cy="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3235661-9115-953F-A3E9-1CD76CBB20D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651680" y="301878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41D154A3-7741-0FAA-73C4-1C1493EC47D5}"/>
              </a:ext>
            </a:extLst>
          </p:cNvPr>
          <p:cNvSpPr/>
          <p:nvPr/>
        </p:nvSpPr>
        <p:spPr>
          <a:xfrm>
            <a:off x="3178740" y="383340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8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F56EB30-5055-1ADC-924A-BCF7F17BE985}"/>
              </a:ext>
            </a:extLst>
          </p:cNvPr>
          <p:cNvSpPr/>
          <p:nvPr/>
        </p:nvSpPr>
        <p:spPr>
          <a:xfrm>
            <a:off x="1761932" y="2253663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6D7257E-D59D-9B2A-6F61-745DD7637D18}"/>
              </a:ext>
            </a:extLst>
          </p:cNvPr>
          <p:cNvSpPr/>
          <p:nvPr/>
        </p:nvSpPr>
        <p:spPr>
          <a:xfrm>
            <a:off x="472968" y="229934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6057398-5F93-9339-0119-C882F610C8D1}"/>
              </a:ext>
            </a:extLst>
          </p:cNvPr>
          <p:cNvSpPr/>
          <p:nvPr/>
        </p:nvSpPr>
        <p:spPr>
          <a:xfrm>
            <a:off x="1715898" y="2993697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F5242C9-6C56-0A2B-2A1A-9F24DD2F4DDB}"/>
              </a:ext>
            </a:extLst>
          </p:cNvPr>
          <p:cNvSpPr/>
          <p:nvPr/>
        </p:nvSpPr>
        <p:spPr>
          <a:xfrm>
            <a:off x="544860" y="4232762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638575E-A884-62B3-A60B-B6DDB96F8C74}"/>
              </a:ext>
            </a:extLst>
          </p:cNvPr>
          <p:cNvSpPr/>
          <p:nvPr/>
        </p:nvSpPr>
        <p:spPr>
          <a:xfrm>
            <a:off x="1922963" y="423584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3A83246-2B37-9658-3ABA-B90928ACD0A1}"/>
              </a:ext>
            </a:extLst>
          </p:cNvPr>
          <p:cNvSpPr/>
          <p:nvPr/>
        </p:nvSpPr>
        <p:spPr>
          <a:xfrm>
            <a:off x="2142932" y="3600861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883873-F038-E672-D0AC-CB05EF15B27E}"/>
              </a:ext>
            </a:extLst>
          </p:cNvPr>
          <p:cNvSpPr/>
          <p:nvPr/>
        </p:nvSpPr>
        <p:spPr>
          <a:xfrm>
            <a:off x="3214948" y="225336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EA8EB85-09DC-53FE-521C-2113352B9E79}"/>
              </a:ext>
            </a:extLst>
          </p:cNvPr>
          <p:cNvSpPr/>
          <p:nvPr/>
        </p:nvSpPr>
        <p:spPr>
          <a:xfrm>
            <a:off x="4441602" y="388728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9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BDA88-8840-1B76-2680-468016D19FF8}"/>
              </a:ext>
            </a:extLst>
          </p:cNvPr>
          <p:cNvSpPr/>
          <p:nvPr/>
        </p:nvSpPr>
        <p:spPr>
          <a:xfrm>
            <a:off x="4038920" y="2307522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14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61FC22-7312-FDB0-E5C1-97459DFD6436}"/>
              </a:ext>
            </a:extLst>
          </p:cNvPr>
          <p:cNvSpPr/>
          <p:nvPr/>
        </p:nvSpPr>
        <p:spPr>
          <a:xfrm>
            <a:off x="5107309" y="453684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10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076D6E4-847C-50E4-63A5-CAC291377723}"/>
              </a:ext>
            </a:extLst>
          </p:cNvPr>
          <p:cNvSpPr/>
          <p:nvPr/>
        </p:nvSpPr>
        <p:spPr>
          <a:xfrm>
            <a:off x="5962500" y="4619832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9917A75-F64D-C4C7-82CC-B288C6D3010B}"/>
              </a:ext>
            </a:extLst>
          </p:cNvPr>
          <p:cNvSpPr/>
          <p:nvPr/>
        </p:nvSpPr>
        <p:spPr>
          <a:xfrm>
            <a:off x="6055080" y="4038882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2C2600-69BC-83DE-21BB-8AFE7155D2E2}"/>
              </a:ext>
            </a:extLst>
          </p:cNvPr>
          <p:cNvSpPr/>
          <p:nvPr/>
        </p:nvSpPr>
        <p:spPr>
          <a:xfrm>
            <a:off x="5696880" y="2350254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13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FE9F154-1B16-BDD3-458C-A0D2C2736BFF}"/>
              </a:ext>
            </a:extLst>
          </p:cNvPr>
          <p:cNvSpPr/>
          <p:nvPr/>
        </p:nvSpPr>
        <p:spPr>
          <a:xfrm>
            <a:off x="2867634" y="1897012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329061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C7627-12AA-0059-FAB4-9087F141E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video game character in armor&#10;&#10;AI-generated content may be incorrect.">
            <a:extLst>
              <a:ext uri="{FF2B5EF4-FFF2-40B4-BE49-F238E27FC236}">
                <a16:creationId xmlns:a16="http://schemas.microsoft.com/office/drawing/2014/main" id="{31BFB7E0-7D25-1EF6-AF9A-23BB8C1BB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40" b="95061" l="7125" r="95000">
                        <a14:foregroundMark x1="28484" y1="17443" x2="32250" y2="21750"/>
                        <a14:foregroundMark x1="24750" y1="13172" x2="25702" y2="14261"/>
                        <a14:foregroundMark x1="32250" y1="21750" x2="40500" y2="16291"/>
                        <a14:foregroundMark x1="40500" y1="16291" x2="65125" y2="20624"/>
                        <a14:foregroundMark x1="68969" y1="16307" x2="71375" y2="13605"/>
                        <a14:foregroundMark x1="65125" y1="20624" x2="68910" y2="16373"/>
                        <a14:foregroundMark x1="71375" y1="13605" x2="75875" y2="22704"/>
                        <a14:foregroundMark x1="75875" y1="22704" x2="85750" y2="24177"/>
                        <a14:foregroundMark x1="85750" y1="24177" x2="93125" y2="32929"/>
                        <a14:foregroundMark x1="93125" y1="32929" x2="89875" y2="41334"/>
                        <a14:foregroundMark x1="89875" y1="41334" x2="93250" y2="59099"/>
                        <a14:foregroundMark x1="93250" y1="59099" x2="91000" y2="67418"/>
                        <a14:foregroundMark x1="82680" y1="64496" x2="81375" y2="64038"/>
                        <a14:foregroundMark x1="91000" y1="67418" x2="83375" y2="64740"/>
                        <a14:foregroundMark x1="81375" y1="64038" x2="85000" y2="54506"/>
                        <a14:foregroundMark x1="85000" y1="54506" x2="77125" y2="43847"/>
                        <a14:foregroundMark x1="77125" y1="43847" x2="67625" y2="39601"/>
                        <a14:foregroundMark x1="67625" y1="39601" x2="59500" y2="53206"/>
                        <a14:foregroundMark x1="59500" y1="53206" x2="69250" y2="56153"/>
                        <a14:foregroundMark x1="69250" y1="56153" x2="75000" y2="64818"/>
                        <a14:foregroundMark x1="75000" y1="64818" x2="70000" y2="82149"/>
                        <a14:foregroundMark x1="70000" y1="82149" x2="72750" y2="89688"/>
                        <a14:foregroundMark x1="72750" y1="89688" x2="57000" y2="65685"/>
                        <a14:foregroundMark x1="57000" y1="65685" x2="39375" y2="75563"/>
                        <a14:foregroundMark x1="39375" y1="75563" x2="34625" y2="85182"/>
                        <a14:foregroundMark x1="34625" y1="85182" x2="25000" y2="91594"/>
                        <a14:foregroundMark x1="25000" y1="91594" x2="31375" y2="81282"/>
                        <a14:foregroundMark x1="31375" y1="81282" x2="29250" y2="70711"/>
                        <a14:foregroundMark x1="29250" y1="70711" x2="38000" y2="51127"/>
                        <a14:foregroundMark x1="38000" y1="51127" x2="34000" y2="44281"/>
                        <a14:foregroundMark x1="28175" y1="46452" x2="22375" y2="48614"/>
                        <a14:foregroundMark x1="34000" y1="44281" x2="30153" y2="45715"/>
                        <a14:foregroundMark x1="22375" y1="48614" x2="8500" y2="70277"/>
                        <a14:foregroundMark x1="8500" y1="70277" x2="7750" y2="62218"/>
                        <a14:foregroundMark x1="7750" y1="62218" x2="11875" y2="42634"/>
                        <a14:foregroundMark x1="19309" y1="37024" x2="21750" y2="35182"/>
                        <a14:foregroundMark x1="11875" y1="42634" x2="14361" y2="40758"/>
                        <a14:foregroundMark x1="21750" y1="35182" x2="28500" y2="21664"/>
                        <a14:foregroundMark x1="33750" y1="33016" x2="67250" y2="27470"/>
                        <a14:foregroundMark x1="67250" y1="27470" x2="80250" y2="29376"/>
                        <a14:foregroundMark x1="80250" y1="29376" x2="85556" y2="36305"/>
                        <a14:foregroundMark x1="43500" y1="87088" x2="42375" y2="83016"/>
                        <a14:foregroundMark x1="23500" y1="93154" x2="33000" y2="90208"/>
                        <a14:foregroundMark x1="33000" y1="90208" x2="35000" y2="86135"/>
                        <a14:foregroundMark x1="33000" y1="93068" x2="25125" y2="93588"/>
                        <a14:foregroundMark x1="19875" y1="91248" x2="25750" y2="89428"/>
                        <a14:foregroundMark x1="17375" y1="89861" x2="19875" y2="89428"/>
                        <a14:foregroundMark x1="15875" y1="91248" x2="21875" y2="90381"/>
                        <a14:foregroundMark x1="17750" y1="89428" x2="20500" y2="89688"/>
                        <a14:foregroundMark x1="64375" y1="94194" x2="76875" y2="95147"/>
                        <a14:foregroundMark x1="76875" y1="95147" x2="81250" y2="93761"/>
                        <a14:foregroundMark x1="88625" y1="22877" x2="93875" y2="18458"/>
                        <a14:foregroundMark x1="72000" y1="12738" x2="66750" y2="5806"/>
                        <a14:foregroundMark x1="66750" y1="5806" x2="66750" y2="5806"/>
                        <a14:foregroundMark x1="65000" y1="16811" x2="64625" y2="14125"/>
                        <a14:foregroundMark x1="66625" y1="6239" x2="65625" y2="3640"/>
                        <a14:foregroundMark x1="59250" y1="19064" x2="57625" y2="13778"/>
                        <a14:foregroundMark x1="47000" y1="15425" x2="40125" y2="14471"/>
                        <a14:foregroundMark x1="41125" y1="13432" x2="45750" y2="14471"/>
                        <a14:foregroundMark x1="24875" y1="12738" x2="25375" y2="11785"/>
                        <a14:foregroundMark x1="10750" y1="40295" x2="10875" y2="37782"/>
                        <a14:foregroundMark x1="9125" y1="45147" x2="11750" y2="40988"/>
                        <a14:foregroundMark x1="7250" y1="50000" x2="8250" y2="48354"/>
                        <a14:foregroundMark x1="13875" y1="70451" x2="13875" y2="67331"/>
                        <a14:foregroundMark x1="80000" y1="12912" x2="81000" y2="16811"/>
                        <a14:foregroundMark x1="95000" y1="17244" x2="94500" y2="18891"/>
                        <a14:foregroundMark x1="11750" y1="35875" x2="11125" y2="37088"/>
                        <a14:foregroundMark x1="21125" y1="32236" x2="22375" y2="30849"/>
                        <a14:foregroundMark x1="21125" y1="30416" x2="22375" y2="29203"/>
                        <a14:foregroundMark x1="22125" y1="29463" x2="23125" y2="27903"/>
                        <a14:foregroundMark x1="23750" y1="26256" x2="23375" y2="24870"/>
                        <a14:foregroundMark x1="23875" y1="24870" x2="23125" y2="23744"/>
                        <a14:foregroundMark x1="24375" y1="15251" x2="26875" y2="19151"/>
                        <a14:foregroundMark x1="70250" y1="45841" x2="70000" y2="48440"/>
                        <a14:foregroundMark x1="70000" y1="47054" x2="68250" y2="49307"/>
                        <a14:foregroundMark x1="68000" y1="47920" x2="69250" y2="46101"/>
                        <a14:backgroundMark x1="28375" y1="49827" x2="21375" y2="61698"/>
                        <a14:backgroundMark x1="79375" y1="60832" x2="76250" y2="54333"/>
                        <a14:backgroundMark x1="72750" y1="48873" x2="73000" y2="45841"/>
                        <a14:backgroundMark x1="66000" y1="47400" x2="67375" y2="44887"/>
                        <a14:backgroundMark x1="86375" y1="37955" x2="85375" y2="38648"/>
                        <a14:backgroundMark x1="87875" y1="20797" x2="89250" y2="19324"/>
                        <a14:backgroundMark x1="68375" y1="15251" x2="65750" y2="12478"/>
                        <a14:backgroundMark x1="86250" y1="21837" x2="88250" y2="20537"/>
                        <a14:backgroundMark x1="86375" y1="37782" x2="86000" y2="37348"/>
                        <a14:backgroundMark x1="64750" y1="49307" x2="66375" y2="46794"/>
                        <a14:backgroundMark x1="69625" y1="42374" x2="69000" y2="41508"/>
                        <a14:backgroundMark x1="76250" y1="52253" x2="75000" y2="52773"/>
                        <a14:backgroundMark x1="83375" y1="66638" x2="83250" y2="64471"/>
                        <a14:backgroundMark x1="78250" y1="74870" x2="79250" y2="75563"/>
                        <a14:backgroundMark x1="79000" y1="68198" x2="78250" y2="66984"/>
                        <a14:backgroundMark x1="79250" y1="64038" x2="79625" y2="62045"/>
                        <a14:backgroundMark x1="62375" y1="80936" x2="62625" y2="81802"/>
                        <a14:backgroundMark x1="63375" y1="85875" x2="59625" y2="95061"/>
                        <a14:backgroundMark x1="59625" y1="95061" x2="59000" y2="95667"/>
                        <a14:backgroundMark x1="23375" y1="74870" x2="23375" y2="74263"/>
                        <a14:backgroundMark x1="23500" y1="70711" x2="23500" y2="70711"/>
                        <a14:backgroundMark x1="25125" y1="67244" x2="25750" y2="66378"/>
                        <a14:backgroundMark x1="30750" y1="49740" x2="28125" y2="46360"/>
                        <a14:backgroundMark x1="29125" y1="46534" x2="29125" y2="45581"/>
                        <a14:backgroundMark x1="17375" y1="38648" x2="14500" y2="38648"/>
                        <a14:backgroundMark x1="15750" y1="42201" x2="18375" y2="37522"/>
                        <a14:backgroundMark x1="14875" y1="41768" x2="13250" y2="38215"/>
                        <a14:backgroundMark x1="14125" y1="40728" x2="19375" y2="36915"/>
                        <a14:backgroundMark x1="14750" y1="41075" x2="13750" y2="40035"/>
                        <a14:backgroundMark x1="29125" y1="45407" x2="28375" y2="46534"/>
                        <a14:backgroundMark x1="31500" y1="18024" x2="27082" y2="15846"/>
                        <a14:backgroundMark x1="40000" y1="87955" x2="42125" y2="91508"/>
                        <a14:backgroundMark x1="39125" y1="87262" x2="39125" y2="86828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2305" t="3351" r="2874"/>
          <a:stretch>
            <a:fillRect/>
          </a:stretch>
        </p:blipFill>
        <p:spPr>
          <a:xfrm>
            <a:off x="5456473" y="-517742"/>
            <a:ext cx="7488002" cy="748718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1B2434-8B66-B177-68EE-5BC0C1C176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t="6897" r="5233" b="50530"/>
          <a:stretch>
            <a:fillRect/>
          </a:stretch>
        </p:blipFill>
        <p:spPr>
          <a:xfrm rot="10800000">
            <a:off x="5512974" y="3681261"/>
            <a:ext cx="3536193" cy="1528727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C885D6-2EC8-F00E-1D36-1D1983AF02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t="6897"/>
          <a:stretch>
            <a:fillRect/>
          </a:stretch>
        </p:blipFill>
        <p:spPr>
          <a:xfrm>
            <a:off x="5512975" y="652313"/>
            <a:ext cx="3736218" cy="3343205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5E07B6-2F16-ECD2-8887-D5F7AADD9CD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t="28305" b="53392"/>
          <a:stretch>
            <a:fillRect/>
          </a:stretch>
        </p:blipFill>
        <p:spPr>
          <a:xfrm>
            <a:off x="5512975" y="2119163"/>
            <a:ext cx="3736218" cy="1695450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2D84C6-8E59-CAB7-BEF5-88A2C60F28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997" t="48008" r="7931" b="13422"/>
          <a:stretch>
            <a:fillRect/>
          </a:stretch>
        </p:blipFill>
        <p:spPr>
          <a:xfrm rot="16357712">
            <a:off x="7848650" y="1023960"/>
            <a:ext cx="2047877" cy="1384995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01356E-A312-2DBB-3814-DC780C33F0C8}"/>
              </a:ext>
            </a:extLst>
          </p:cNvPr>
          <p:cNvSpPr txBox="1"/>
          <p:nvPr/>
        </p:nvSpPr>
        <p:spPr>
          <a:xfrm>
            <a:off x="6142834" y="1192053"/>
            <a:ext cx="24765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Text</a:t>
            </a:r>
          </a:p>
          <a:p>
            <a:r>
              <a:rPr lang="en-US" b="1" dirty="0"/>
              <a:t>text.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80F614-FC2B-A231-3912-06FED6C26E8E}"/>
              </a:ext>
            </a:extLst>
          </p:cNvPr>
          <p:cNvSpPr txBox="1"/>
          <p:nvPr/>
        </p:nvSpPr>
        <p:spPr>
          <a:xfrm>
            <a:off x="7703290" y="4255676"/>
            <a:ext cx="75397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Harrington" panose="04040505050A02020702" pitchFamily="82" charset="0"/>
              </a:rPr>
              <a:t>1</a:t>
            </a:r>
          </a:p>
        </p:txBody>
      </p:sp>
      <p:pic>
        <p:nvPicPr>
          <p:cNvPr id="25" name="Picture 24" descr="A brown paper scroll with a white background&#10;&#10;AI-generated content may be incorrect.">
            <a:extLst>
              <a:ext uri="{FF2B5EF4-FFF2-40B4-BE49-F238E27FC236}">
                <a16:creationId xmlns:a16="http://schemas.microsoft.com/office/drawing/2014/main" id="{C0D93221-8F49-9451-7955-D0256267EE6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E9DEB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2700" r="97700">
                        <a14:foregroundMark x1="7900" y1="36667" x2="9800" y2="39872"/>
                        <a14:foregroundMark x1="2800" y1="50769" x2="11700" y2="51538"/>
                        <a14:foregroundMark x1="95100" y1="40385" x2="85000" y2="41154"/>
                        <a14:foregroundMark x1="96700" y1="54487" x2="93700" y2="50769"/>
                        <a14:foregroundMark x1="97700" y1="39872" x2="94600" y2="40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320" b="38629"/>
          <a:stretch>
            <a:fillRect/>
          </a:stretch>
        </p:blipFill>
        <p:spPr>
          <a:xfrm>
            <a:off x="8620116" y="5026286"/>
            <a:ext cx="3508132" cy="90439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76D888A-D36A-D98C-93F0-052D390BBE5F}"/>
              </a:ext>
            </a:extLst>
          </p:cNvPr>
          <p:cNvSpPr txBox="1"/>
          <p:nvPr/>
        </p:nvSpPr>
        <p:spPr>
          <a:xfrm rot="20970999">
            <a:off x="9787471" y="5149925"/>
            <a:ext cx="1452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525252"/>
                </a:solidFill>
                <a:latin typeface="Old English Text MT" panose="03040902040508030806" pitchFamily="66" charset="0"/>
              </a:rPr>
              <a:t>Rytlock</a:t>
            </a:r>
            <a:endParaRPr lang="en-US" sz="3200" dirty="0">
              <a:solidFill>
                <a:srgbClr val="525252"/>
              </a:solidFill>
              <a:latin typeface="Old English Text MT" panose="03040902040508030806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428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B473C-60FA-8166-FAB9-90A15B9D3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rmor with spikes&#10;&#10;AI-generated content may be incorrect.">
            <a:extLst>
              <a:ext uri="{FF2B5EF4-FFF2-40B4-BE49-F238E27FC236}">
                <a16:creationId xmlns:a16="http://schemas.microsoft.com/office/drawing/2014/main" id="{DB13846F-E01F-280A-0E99-9BBB409FD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52" b="96204" l="4125" r="94125">
                        <a14:foregroundMark x1="75875" y1="14722" x2="70125" y2="26574"/>
                        <a14:foregroundMark x1="84000" y1="17222" x2="78375" y2="24352"/>
                        <a14:foregroundMark x1="93375" y1="25556" x2="85125" y2="31481"/>
                        <a14:foregroundMark x1="85125" y1="31481" x2="84500" y2="32685"/>
                        <a14:foregroundMark x1="91250" y1="31574" x2="86750" y2="36111"/>
                        <a14:foregroundMark x1="79625" y1="7500" x2="79500" y2="10463"/>
                        <a14:foregroundMark x1="65000" y1="11296" x2="68250" y2="24074"/>
                        <a14:foregroundMark x1="61500" y1="15278" x2="57750" y2="21389"/>
                        <a14:foregroundMark x1="12000" y1="23056" x2="22500" y2="35093"/>
                        <a14:foregroundMark x1="7500" y1="26296" x2="11000" y2="29167"/>
                        <a14:foregroundMark x1="6375" y1="17130" x2="12625" y2="24167"/>
                        <a14:foregroundMark x1="12625" y1="24167" x2="14375" y2="25000"/>
                        <a14:foregroundMark x1="12875" y1="17222" x2="17250" y2="25556"/>
                        <a14:foregroundMark x1="22625" y1="19167" x2="26875" y2="27778"/>
                        <a14:foregroundMark x1="52750" y1="9352" x2="50625" y2="12407"/>
                        <a14:foregroundMark x1="65625" y1="91296" x2="77250" y2="92222"/>
                        <a14:foregroundMark x1="77250" y1="92222" x2="78125" y2="92130"/>
                        <a14:foregroundMark x1="63000" y1="92500" x2="72750" y2="95278"/>
                        <a14:foregroundMark x1="69750" y1="96296" x2="63875" y2="96019"/>
                        <a14:foregroundMark x1="32625" y1="90741" x2="20375" y2="91296"/>
                        <a14:foregroundMark x1="20375" y1="91296" x2="19125" y2="92500"/>
                        <a14:foregroundMark x1="33125" y1="93796" x2="23125" y2="93519"/>
                        <a14:foregroundMark x1="23125" y1="93519" x2="20625" y2="92963"/>
                        <a14:foregroundMark x1="35000" y1="93519" x2="35000" y2="92407"/>
                        <a14:foregroundMark x1="18375" y1="69352" x2="18750" y2="71019"/>
                        <a14:foregroundMark x1="11750" y1="70741" x2="12625" y2="76852"/>
                        <a14:foregroundMark x1="13125" y1="74907" x2="15500" y2="77500"/>
                        <a14:foregroundMark x1="87125" y1="70741" x2="84875" y2="76019"/>
                        <a14:foregroundMark x1="88875" y1="65463" x2="89625" y2="68519"/>
                        <a14:foregroundMark x1="84125" y1="72963" x2="82625" y2="75000"/>
                        <a14:foregroundMark x1="19125" y1="72500" x2="19125" y2="71296"/>
                        <a14:foregroundMark x1="18750" y1="73241" x2="19125" y2="71944"/>
                        <a14:foregroundMark x1="7499" y1="58836" x2="9000" y2="58889"/>
                        <a14:foregroundMark x1="6875" y1="57130" x2="10500" y2="57500"/>
                        <a14:foregroundMark x1="6035" y1="56546" x2="8750" y2="57130"/>
                        <a14:foregroundMark x1="7591" y1="58980" x2="9000" y2="59167"/>
                        <a14:foregroundMark x1="4125" y1="58519" x2="5635" y2="58719"/>
                        <a14:foregroundMark x1="5375" y1="62222" x2="9375" y2="62222"/>
                        <a14:foregroundMark x1="93000" y1="58519" x2="88625" y2="59444"/>
                        <a14:foregroundMark x1="89704" y1="56048" x2="87750" y2="56389"/>
                        <a14:foregroundMark x1="91509" y1="53600" x2="88875" y2="54074"/>
                        <a14:foregroundMark x1="75875" y1="14722" x2="79250" y2="9167"/>
                        <a14:foregroundMark x1="82875" y1="28796" x2="87000" y2="25185"/>
                        <a14:foregroundMark x1="87375" y1="24352" x2="87125" y2="25278"/>
                        <a14:foregroundMark x1="90750" y1="22500" x2="90750" y2="22500"/>
                        <a14:foregroundMark x1="65625" y1="9167" x2="65625" y2="9167"/>
                        <a14:foregroundMark x1="78125" y1="66574" x2="78125" y2="66574"/>
                        <a14:foregroundMark x1="78000" y1="67778" x2="78000" y2="67778"/>
                        <a14:foregroundMark x1="77375" y1="68611" x2="77375" y2="68611"/>
                        <a14:foregroundMark x1="6125" y1="15463" x2="6125" y2="15463"/>
                        <a14:foregroundMark x1="5750" y1="16019" x2="6375" y2="16852"/>
                        <a14:foregroundMark x1="42750" y1="6852" x2="42750" y2="7685"/>
                        <a14:foregroundMark x1="39500" y1="84167" x2="38000" y2="82963"/>
                        <a14:foregroundMark x1="93375" y1="55278" x2="92747" y2="55411"/>
                        <a14:foregroundMark x1="93375" y1="53519" x2="90875" y2="53519"/>
                        <a14:foregroundMark x1="94125" y1="55185" x2="89750" y2="55833"/>
                        <a14:backgroundMark x1="30750" y1="47222" x2="27750" y2="56019"/>
                        <a14:backgroundMark x1="27750" y1="56019" x2="22250" y2="63148"/>
                        <a14:backgroundMark x1="22250" y1="63148" x2="22875" y2="71296"/>
                        <a14:backgroundMark x1="15375" y1="70000" x2="16250" y2="71944"/>
                        <a14:backgroundMark x1="6500" y1="60463" x2="4250" y2="59722"/>
                        <a14:backgroundMark x1="6375" y1="57963" x2="3500" y2="56944"/>
                        <a14:backgroundMark x1="7875" y1="63519" x2="5000" y2="62963"/>
                        <a14:backgroundMark x1="7000" y1="58056" x2="4500" y2="56944"/>
                        <a14:backgroundMark x1="93320" y1="54366" x2="94500" y2="54074"/>
                        <a14:backgroundMark x1="90750" y1="57407" x2="92160" y2="57183"/>
                        <a14:backgroundMark x1="93811" y1="54025" x2="94500" y2="53889"/>
                        <a14:backgroundMark x1="68000" y1="49722" x2="76125" y2="64722"/>
                        <a14:backgroundMark x1="75871" y1="68611" x2="75750" y2="70463"/>
                        <a14:backgroundMark x1="75925" y1="67778" x2="75871" y2="68611"/>
                        <a14:backgroundMark x1="76004" y1="66574" x2="75925" y2="67778"/>
                        <a14:backgroundMark x1="76125" y1="64722" x2="76004" y2="66574"/>
                        <a14:backgroundMark x1="81125" y1="66389" x2="81375" y2="70278"/>
                        <a14:backgroundMark x1="75750" y1="23889" x2="79875" y2="16574"/>
                        <a14:backgroundMark x1="85250" y1="30278" x2="86625" y2="28056"/>
                        <a14:backgroundMark x1="70125" y1="49722" x2="74625" y2="54444"/>
                        <a14:backgroundMark x1="94507" y1="55573" x2="95250" y2="55463"/>
                        <a14:backgroundMark x1="92250" y1="54444" x2="92250" y2="54444"/>
                        <a14:backgroundMark x1="92000" y1="55000" x2="92000" y2="55000"/>
                        <a14:backgroundMark x1="91500" y1="55185" x2="91500" y2="55185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2" t="2464" r="-31612" b="2464"/>
          <a:stretch>
            <a:fillRect/>
          </a:stretch>
        </p:blipFill>
        <p:spPr>
          <a:xfrm>
            <a:off x="-1469718" y="-629186"/>
            <a:ext cx="7501411" cy="7487185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3" name="Picture 2" descr="A red armor with spikes&#10;&#10;AI-generated content may be incorrect.">
            <a:extLst>
              <a:ext uri="{FF2B5EF4-FFF2-40B4-BE49-F238E27FC236}">
                <a16:creationId xmlns:a16="http://schemas.microsoft.com/office/drawing/2014/main" id="{41700BB6-632C-2B61-80DF-449FD71E3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52" b="96204" l="4125" r="94125">
                        <a14:foregroundMark x1="75875" y1="14722" x2="70125" y2="26574"/>
                        <a14:foregroundMark x1="84000" y1="17222" x2="78375" y2="24352"/>
                        <a14:foregroundMark x1="93375" y1="25556" x2="85125" y2="31481"/>
                        <a14:foregroundMark x1="85125" y1="31481" x2="84500" y2="32685"/>
                        <a14:foregroundMark x1="91250" y1="31574" x2="86750" y2="36111"/>
                        <a14:foregroundMark x1="79625" y1="7500" x2="79500" y2="10463"/>
                        <a14:foregroundMark x1="65000" y1="11296" x2="68250" y2="24074"/>
                        <a14:foregroundMark x1="61500" y1="15278" x2="57750" y2="21389"/>
                        <a14:foregroundMark x1="12000" y1="23056" x2="22500" y2="35093"/>
                        <a14:foregroundMark x1="7500" y1="26296" x2="11000" y2="29167"/>
                        <a14:foregroundMark x1="6375" y1="17130" x2="12625" y2="24167"/>
                        <a14:foregroundMark x1="12625" y1="24167" x2="14375" y2="25000"/>
                        <a14:foregroundMark x1="12875" y1="17222" x2="17250" y2="25556"/>
                        <a14:foregroundMark x1="22625" y1="19167" x2="26875" y2="27778"/>
                        <a14:foregroundMark x1="52750" y1="9352" x2="50625" y2="12407"/>
                        <a14:foregroundMark x1="65625" y1="91296" x2="77250" y2="92222"/>
                        <a14:foregroundMark x1="77250" y1="92222" x2="78125" y2="92130"/>
                        <a14:foregroundMark x1="63000" y1="92500" x2="72750" y2="95278"/>
                        <a14:foregroundMark x1="69750" y1="96296" x2="63875" y2="96019"/>
                        <a14:foregroundMark x1="32625" y1="90741" x2="20375" y2="91296"/>
                        <a14:foregroundMark x1="20375" y1="91296" x2="19125" y2="92500"/>
                        <a14:foregroundMark x1="33125" y1="93796" x2="23125" y2="93519"/>
                        <a14:foregroundMark x1="23125" y1="93519" x2="20625" y2="92963"/>
                        <a14:foregroundMark x1="35000" y1="93519" x2="35000" y2="92407"/>
                        <a14:foregroundMark x1="18375" y1="69352" x2="18750" y2="71019"/>
                        <a14:foregroundMark x1="11750" y1="70741" x2="12625" y2="76852"/>
                        <a14:foregroundMark x1="13125" y1="74907" x2="15500" y2="77500"/>
                        <a14:foregroundMark x1="87125" y1="70741" x2="84875" y2="76019"/>
                        <a14:foregroundMark x1="88875" y1="65463" x2="89625" y2="68519"/>
                        <a14:foregroundMark x1="84125" y1="72963" x2="82625" y2="75000"/>
                        <a14:foregroundMark x1="19125" y1="72500" x2="19125" y2="71296"/>
                        <a14:foregroundMark x1="18750" y1="73241" x2="19125" y2="71944"/>
                        <a14:foregroundMark x1="7499" y1="58836" x2="9000" y2="58889"/>
                        <a14:foregroundMark x1="6875" y1="57130" x2="10500" y2="57500"/>
                        <a14:foregroundMark x1="6035" y1="56546" x2="8750" y2="57130"/>
                        <a14:foregroundMark x1="7591" y1="58980" x2="9000" y2="59167"/>
                        <a14:foregroundMark x1="4125" y1="58519" x2="5635" y2="58719"/>
                        <a14:foregroundMark x1="5375" y1="62222" x2="9375" y2="62222"/>
                        <a14:foregroundMark x1="93000" y1="58519" x2="88625" y2="59444"/>
                        <a14:foregroundMark x1="89704" y1="56048" x2="87750" y2="56389"/>
                        <a14:foregroundMark x1="91509" y1="53600" x2="88875" y2="54074"/>
                        <a14:foregroundMark x1="75875" y1="14722" x2="79250" y2="9167"/>
                        <a14:foregroundMark x1="82875" y1="28796" x2="87000" y2="25185"/>
                        <a14:foregroundMark x1="87375" y1="24352" x2="87125" y2="25278"/>
                        <a14:foregroundMark x1="90750" y1="22500" x2="90750" y2="22500"/>
                        <a14:foregroundMark x1="65625" y1="9167" x2="65625" y2="9167"/>
                        <a14:foregroundMark x1="78125" y1="66574" x2="78125" y2="66574"/>
                        <a14:foregroundMark x1="78000" y1="67778" x2="78000" y2="67778"/>
                        <a14:foregroundMark x1="77375" y1="68611" x2="77375" y2="68611"/>
                        <a14:foregroundMark x1="6125" y1="15463" x2="6125" y2="15463"/>
                        <a14:foregroundMark x1="5750" y1="16019" x2="6375" y2="16852"/>
                        <a14:foregroundMark x1="42750" y1="6852" x2="42750" y2="7685"/>
                        <a14:foregroundMark x1="39500" y1="84167" x2="38000" y2="82963"/>
                        <a14:foregroundMark x1="93375" y1="55278" x2="92747" y2="55411"/>
                        <a14:foregroundMark x1="93375" y1="53519" x2="90875" y2="53519"/>
                        <a14:foregroundMark x1="94125" y1="55185" x2="89750" y2="55833"/>
                        <a14:backgroundMark x1="30750" y1="47222" x2="27750" y2="56019"/>
                        <a14:backgroundMark x1="27750" y1="56019" x2="22250" y2="63148"/>
                        <a14:backgroundMark x1="22250" y1="63148" x2="22875" y2="71296"/>
                        <a14:backgroundMark x1="15375" y1="70000" x2="16250" y2="71944"/>
                        <a14:backgroundMark x1="6500" y1="60463" x2="4250" y2="59722"/>
                        <a14:backgroundMark x1="6375" y1="57963" x2="3500" y2="56944"/>
                        <a14:backgroundMark x1="7875" y1="63519" x2="5000" y2="62963"/>
                        <a14:backgroundMark x1="7000" y1="58056" x2="4500" y2="56944"/>
                        <a14:backgroundMark x1="93320" y1="54366" x2="94500" y2="54074"/>
                        <a14:backgroundMark x1="90750" y1="57407" x2="92160" y2="57183"/>
                        <a14:backgroundMark x1="93811" y1="54025" x2="94500" y2="53889"/>
                        <a14:backgroundMark x1="68000" y1="49722" x2="76125" y2="64722"/>
                        <a14:backgroundMark x1="75871" y1="68611" x2="75750" y2="70463"/>
                        <a14:backgroundMark x1="75925" y1="67778" x2="75871" y2="68611"/>
                        <a14:backgroundMark x1="76004" y1="66574" x2="75925" y2="67778"/>
                        <a14:backgroundMark x1="76125" y1="64722" x2="76004" y2="66574"/>
                        <a14:backgroundMark x1="81125" y1="66389" x2="81375" y2="70278"/>
                        <a14:backgroundMark x1="75750" y1="23889" x2="79875" y2="16574"/>
                        <a14:backgroundMark x1="85250" y1="30278" x2="86625" y2="28056"/>
                        <a14:backgroundMark x1="70125" y1="49722" x2="74625" y2="54444"/>
                        <a14:backgroundMark x1="94507" y1="55573" x2="95250" y2="55463"/>
                        <a14:backgroundMark x1="92250" y1="54444" x2="92250" y2="54444"/>
                        <a14:backgroundMark x1="92000" y1="55000" x2="92000" y2="55000"/>
                        <a14:backgroundMark x1="91500" y1="55185" x2="91500" y2="55185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5268" t="4928" r="6678"/>
          <a:stretch>
            <a:fillRect/>
          </a:stretch>
        </p:blipFill>
        <p:spPr>
          <a:xfrm>
            <a:off x="6052489" y="-629185"/>
            <a:ext cx="7501411" cy="7487185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264BBC-815D-11BD-622C-75801CCB4C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t="6897" r="6679" b="50530"/>
          <a:stretch>
            <a:fillRect/>
          </a:stretch>
        </p:blipFill>
        <p:spPr>
          <a:xfrm rot="10800000" flipH="1">
            <a:off x="2515054" y="3600447"/>
            <a:ext cx="3480933" cy="1528727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C1C23F-9C7C-C324-D3A7-94FE02743D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895" t="6897"/>
          <a:stretch>
            <a:fillRect/>
          </a:stretch>
        </p:blipFill>
        <p:spPr>
          <a:xfrm flipH="1">
            <a:off x="2315028" y="571500"/>
            <a:ext cx="3597186" cy="3343205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406C39-2970-AF46-51C5-A4C80603E9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66" t="28305" b="53392"/>
          <a:stretch>
            <a:fillRect/>
          </a:stretch>
        </p:blipFill>
        <p:spPr>
          <a:xfrm flipH="1">
            <a:off x="2315028" y="2038350"/>
            <a:ext cx="3667096" cy="1695450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44589C-D9AE-3AA7-75BC-FB73D90FD5A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997" t="48008" r="7931" b="13422"/>
          <a:stretch>
            <a:fillRect/>
          </a:stretch>
        </p:blipFill>
        <p:spPr>
          <a:xfrm rot="5242288" flipH="1">
            <a:off x="1667694" y="943147"/>
            <a:ext cx="2047877" cy="1384995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07C8189-2168-E429-8FEB-DC722529EE6B}"/>
              </a:ext>
            </a:extLst>
          </p:cNvPr>
          <p:cNvSpPr txBox="1"/>
          <p:nvPr/>
        </p:nvSpPr>
        <p:spPr>
          <a:xfrm>
            <a:off x="2971989" y="1037308"/>
            <a:ext cx="265455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text. </a:t>
            </a:r>
          </a:p>
          <a:p>
            <a:r>
              <a:rPr lang="en-US" b="1" dirty="0"/>
              <a:t>text.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3F8B20-5AB8-2C6D-17EE-E45B8CD910FD}"/>
              </a:ext>
            </a:extLst>
          </p:cNvPr>
          <p:cNvSpPr txBox="1"/>
          <p:nvPr/>
        </p:nvSpPr>
        <p:spPr>
          <a:xfrm>
            <a:off x="4615109" y="4285201"/>
            <a:ext cx="75397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Harrington" panose="04040505050A02020702" pitchFamily="82" charset="0"/>
              </a:rPr>
              <a:t>2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25EBAE5-C52D-88B7-610B-4457A18CBE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t="6897" r="5233" b="50530"/>
          <a:stretch>
            <a:fillRect/>
          </a:stretch>
        </p:blipFill>
        <p:spPr>
          <a:xfrm rot="10800000">
            <a:off x="6038625" y="3569818"/>
            <a:ext cx="3536193" cy="1528727"/>
          </a:xfrm>
          <a:prstGeom prst="rect">
            <a:avLst/>
          </a:prstGeom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30A3497-B45D-6ABE-DEDD-1C2FF98910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t="6897"/>
          <a:stretch>
            <a:fillRect/>
          </a:stretch>
        </p:blipFill>
        <p:spPr>
          <a:xfrm>
            <a:off x="6038626" y="540870"/>
            <a:ext cx="3736218" cy="3343205"/>
          </a:xfrm>
          <a:prstGeom prst="rect">
            <a:avLst/>
          </a:prstGeom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474B58-B09E-3B39-3F5D-C0E6907C3E0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t="28305" b="53392"/>
          <a:stretch>
            <a:fillRect/>
          </a:stretch>
        </p:blipFill>
        <p:spPr>
          <a:xfrm>
            <a:off x="6038626" y="2007720"/>
            <a:ext cx="3736218" cy="1695450"/>
          </a:xfrm>
          <a:prstGeom prst="rect">
            <a:avLst/>
          </a:prstGeom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6C6EFF1-14CB-C65A-0300-68605E1A3BC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997" t="48008" r="7931" b="13422"/>
          <a:stretch>
            <a:fillRect/>
          </a:stretch>
        </p:blipFill>
        <p:spPr>
          <a:xfrm rot="16357712">
            <a:off x="8374301" y="912517"/>
            <a:ext cx="2047877" cy="1384995"/>
          </a:xfrm>
          <a:prstGeom prst="rect">
            <a:avLst/>
          </a:prstGeom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9CDE3C0-7A90-227C-5E0D-3A7690B97DE6}"/>
              </a:ext>
            </a:extLst>
          </p:cNvPr>
          <p:cNvSpPr txBox="1"/>
          <p:nvPr/>
        </p:nvSpPr>
        <p:spPr>
          <a:xfrm>
            <a:off x="6668485" y="1080610"/>
            <a:ext cx="24765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Text</a:t>
            </a:r>
          </a:p>
          <a:p>
            <a:r>
              <a:rPr lang="en-US" b="1" dirty="0"/>
              <a:t>text.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273B18-6B85-824E-2AA2-91BCAF7DC2BA}"/>
              </a:ext>
            </a:extLst>
          </p:cNvPr>
          <p:cNvSpPr txBox="1"/>
          <p:nvPr/>
        </p:nvSpPr>
        <p:spPr>
          <a:xfrm>
            <a:off x="8228941" y="4144233"/>
            <a:ext cx="75397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Harrington" panose="04040505050A02020702" pitchFamily="8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47493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BC946-6657-1374-0C88-562812CC2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video game character in armor&#10;&#10;AI-generated content may be incorrect.">
            <a:extLst>
              <a:ext uri="{FF2B5EF4-FFF2-40B4-BE49-F238E27FC236}">
                <a16:creationId xmlns:a16="http://schemas.microsoft.com/office/drawing/2014/main" id="{8D5CE2DD-A29B-ED17-184F-F4A99B8AC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40" b="95061" l="7125" r="95000">
                        <a14:foregroundMark x1="28484" y1="17443" x2="32250" y2="21750"/>
                        <a14:foregroundMark x1="24750" y1="13172" x2="25702" y2="14261"/>
                        <a14:foregroundMark x1="32250" y1="21750" x2="40500" y2="16291"/>
                        <a14:foregroundMark x1="40500" y1="16291" x2="65125" y2="20624"/>
                        <a14:foregroundMark x1="68969" y1="16307" x2="71375" y2="13605"/>
                        <a14:foregroundMark x1="65125" y1="20624" x2="68910" y2="16373"/>
                        <a14:foregroundMark x1="71375" y1="13605" x2="75875" y2="22704"/>
                        <a14:foregroundMark x1="75875" y1="22704" x2="85750" y2="24177"/>
                        <a14:foregroundMark x1="85750" y1="24177" x2="93125" y2="32929"/>
                        <a14:foregroundMark x1="93125" y1="32929" x2="89875" y2="41334"/>
                        <a14:foregroundMark x1="89875" y1="41334" x2="93250" y2="59099"/>
                        <a14:foregroundMark x1="93250" y1="59099" x2="91000" y2="67418"/>
                        <a14:foregroundMark x1="82680" y1="64496" x2="81375" y2="64038"/>
                        <a14:foregroundMark x1="91000" y1="67418" x2="83375" y2="64740"/>
                        <a14:foregroundMark x1="81375" y1="64038" x2="85000" y2="54506"/>
                        <a14:foregroundMark x1="85000" y1="54506" x2="77125" y2="43847"/>
                        <a14:foregroundMark x1="77125" y1="43847" x2="67625" y2="39601"/>
                        <a14:foregroundMark x1="67625" y1="39601" x2="59500" y2="53206"/>
                        <a14:foregroundMark x1="59500" y1="53206" x2="69250" y2="56153"/>
                        <a14:foregroundMark x1="69250" y1="56153" x2="75000" y2="64818"/>
                        <a14:foregroundMark x1="75000" y1="64818" x2="70000" y2="82149"/>
                        <a14:foregroundMark x1="70000" y1="82149" x2="72750" y2="89688"/>
                        <a14:foregroundMark x1="72750" y1="89688" x2="57000" y2="65685"/>
                        <a14:foregroundMark x1="57000" y1="65685" x2="39375" y2="75563"/>
                        <a14:foregroundMark x1="39375" y1="75563" x2="34625" y2="85182"/>
                        <a14:foregroundMark x1="34625" y1="85182" x2="25000" y2="91594"/>
                        <a14:foregroundMark x1="25000" y1="91594" x2="31375" y2="81282"/>
                        <a14:foregroundMark x1="31375" y1="81282" x2="29250" y2="70711"/>
                        <a14:foregroundMark x1="29250" y1="70711" x2="38000" y2="51127"/>
                        <a14:foregroundMark x1="38000" y1="51127" x2="34000" y2="44281"/>
                        <a14:foregroundMark x1="28175" y1="46452" x2="22375" y2="48614"/>
                        <a14:foregroundMark x1="34000" y1="44281" x2="30153" y2="45715"/>
                        <a14:foregroundMark x1="22375" y1="48614" x2="8500" y2="70277"/>
                        <a14:foregroundMark x1="8500" y1="70277" x2="7750" y2="62218"/>
                        <a14:foregroundMark x1="7750" y1="62218" x2="11875" y2="42634"/>
                        <a14:foregroundMark x1="19309" y1="37024" x2="21750" y2="35182"/>
                        <a14:foregroundMark x1="11875" y1="42634" x2="14361" y2="40758"/>
                        <a14:foregroundMark x1="21750" y1="35182" x2="28500" y2="21664"/>
                        <a14:foregroundMark x1="33750" y1="33016" x2="67250" y2="27470"/>
                        <a14:foregroundMark x1="67250" y1="27470" x2="80250" y2="29376"/>
                        <a14:foregroundMark x1="80250" y1="29376" x2="85556" y2="36305"/>
                        <a14:foregroundMark x1="43500" y1="87088" x2="42375" y2="83016"/>
                        <a14:foregroundMark x1="23500" y1="93154" x2="33000" y2="90208"/>
                        <a14:foregroundMark x1="33000" y1="90208" x2="35000" y2="86135"/>
                        <a14:foregroundMark x1="33000" y1="93068" x2="25125" y2="93588"/>
                        <a14:foregroundMark x1="19875" y1="91248" x2="25750" y2="89428"/>
                        <a14:foregroundMark x1="17375" y1="89861" x2="19875" y2="89428"/>
                        <a14:foregroundMark x1="15875" y1="91248" x2="21875" y2="90381"/>
                        <a14:foregroundMark x1="17750" y1="89428" x2="20500" y2="89688"/>
                        <a14:foregroundMark x1="64375" y1="94194" x2="76875" y2="95147"/>
                        <a14:foregroundMark x1="76875" y1="95147" x2="81250" y2="93761"/>
                        <a14:foregroundMark x1="88625" y1="22877" x2="93875" y2="18458"/>
                        <a14:foregroundMark x1="72000" y1="12738" x2="66750" y2="5806"/>
                        <a14:foregroundMark x1="66750" y1="5806" x2="66750" y2="5806"/>
                        <a14:foregroundMark x1="65000" y1="16811" x2="64625" y2="14125"/>
                        <a14:foregroundMark x1="66625" y1="6239" x2="65625" y2="3640"/>
                        <a14:foregroundMark x1="59250" y1="19064" x2="57625" y2="13778"/>
                        <a14:foregroundMark x1="47000" y1="15425" x2="40125" y2="14471"/>
                        <a14:foregroundMark x1="41125" y1="13432" x2="45750" y2="14471"/>
                        <a14:foregroundMark x1="24875" y1="12738" x2="25375" y2="11785"/>
                        <a14:foregroundMark x1="10750" y1="40295" x2="10875" y2="37782"/>
                        <a14:foregroundMark x1="9125" y1="45147" x2="11750" y2="40988"/>
                        <a14:foregroundMark x1="7250" y1="50000" x2="8250" y2="48354"/>
                        <a14:foregroundMark x1="13875" y1="70451" x2="13875" y2="67331"/>
                        <a14:foregroundMark x1="80000" y1="12912" x2="81000" y2="16811"/>
                        <a14:foregroundMark x1="95000" y1="17244" x2="94500" y2="18891"/>
                        <a14:foregroundMark x1="11750" y1="35875" x2="11125" y2="37088"/>
                        <a14:foregroundMark x1="21125" y1="32236" x2="22375" y2="30849"/>
                        <a14:foregroundMark x1="21125" y1="30416" x2="22375" y2="29203"/>
                        <a14:foregroundMark x1="22125" y1="29463" x2="23125" y2="27903"/>
                        <a14:foregroundMark x1="23750" y1="26256" x2="23375" y2="24870"/>
                        <a14:foregroundMark x1="23875" y1="24870" x2="23125" y2="23744"/>
                        <a14:foregroundMark x1="24375" y1="15251" x2="26875" y2="19151"/>
                        <a14:foregroundMark x1="70250" y1="45841" x2="70000" y2="48440"/>
                        <a14:foregroundMark x1="70000" y1="47054" x2="68250" y2="49307"/>
                        <a14:foregroundMark x1="68000" y1="47920" x2="69250" y2="46101"/>
                        <a14:backgroundMark x1="28375" y1="49827" x2="21375" y2="61698"/>
                        <a14:backgroundMark x1="79375" y1="60832" x2="76250" y2="54333"/>
                        <a14:backgroundMark x1="72750" y1="48873" x2="73000" y2="45841"/>
                        <a14:backgroundMark x1="66000" y1="47400" x2="67375" y2="44887"/>
                        <a14:backgroundMark x1="86375" y1="37955" x2="85375" y2="38648"/>
                        <a14:backgroundMark x1="87875" y1="20797" x2="89250" y2="19324"/>
                        <a14:backgroundMark x1="68375" y1="15251" x2="65750" y2="12478"/>
                        <a14:backgroundMark x1="86250" y1="21837" x2="88250" y2="20537"/>
                        <a14:backgroundMark x1="86375" y1="37782" x2="86000" y2="37348"/>
                        <a14:backgroundMark x1="64750" y1="49307" x2="66375" y2="46794"/>
                        <a14:backgroundMark x1="69625" y1="42374" x2="69000" y2="41508"/>
                        <a14:backgroundMark x1="76250" y1="52253" x2="75000" y2="52773"/>
                        <a14:backgroundMark x1="83375" y1="66638" x2="83250" y2="64471"/>
                        <a14:backgroundMark x1="78250" y1="74870" x2="79250" y2="75563"/>
                        <a14:backgroundMark x1="79000" y1="68198" x2="78250" y2="66984"/>
                        <a14:backgroundMark x1="79250" y1="64038" x2="79625" y2="62045"/>
                        <a14:backgroundMark x1="62375" y1="80936" x2="62625" y2="81802"/>
                        <a14:backgroundMark x1="63375" y1="85875" x2="59625" y2="95061"/>
                        <a14:backgroundMark x1="59625" y1="95061" x2="59000" y2="95667"/>
                        <a14:backgroundMark x1="23375" y1="74870" x2="23375" y2="74263"/>
                        <a14:backgroundMark x1="23500" y1="70711" x2="23500" y2="70711"/>
                        <a14:backgroundMark x1="25125" y1="67244" x2="25750" y2="66378"/>
                        <a14:backgroundMark x1="30750" y1="49740" x2="28125" y2="46360"/>
                        <a14:backgroundMark x1="29125" y1="46534" x2="29125" y2="45581"/>
                        <a14:backgroundMark x1="17375" y1="38648" x2="14500" y2="38648"/>
                        <a14:backgroundMark x1="15750" y1="42201" x2="18375" y2="37522"/>
                        <a14:backgroundMark x1="14875" y1="41768" x2="13250" y2="38215"/>
                        <a14:backgroundMark x1="14125" y1="40728" x2="19375" y2="36915"/>
                        <a14:backgroundMark x1="14750" y1="41075" x2="13750" y2="40035"/>
                        <a14:backgroundMark x1="29125" y1="45407" x2="28375" y2="46534"/>
                        <a14:backgroundMark x1="31500" y1="18024" x2="27082" y2="15846"/>
                        <a14:backgroundMark x1="40000" y1="87955" x2="42125" y2="91508"/>
                        <a14:backgroundMark x1="39125" y1="87262" x2="39125" y2="86828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2" t="3351" r="-41443"/>
          <a:stretch>
            <a:fillRect/>
          </a:stretch>
        </p:blipFill>
        <p:spPr>
          <a:xfrm>
            <a:off x="-1414380" y="-341319"/>
            <a:ext cx="7488002" cy="748718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AC95FE-5A6E-9C46-0877-EFFD137A452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t="6897" r="6679" b="50530"/>
          <a:stretch>
            <a:fillRect/>
          </a:stretch>
        </p:blipFill>
        <p:spPr>
          <a:xfrm rot="10800000" flipH="1">
            <a:off x="2515054" y="3600447"/>
            <a:ext cx="3480933" cy="1528727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80B619-3CBA-AB33-A13F-7AD0A960DC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895" t="6897"/>
          <a:stretch>
            <a:fillRect/>
          </a:stretch>
        </p:blipFill>
        <p:spPr>
          <a:xfrm flipH="1">
            <a:off x="2315028" y="571500"/>
            <a:ext cx="3597186" cy="3343205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9159E8-2D36-1CA6-3142-E8DBA91453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66" t="28305" b="53392"/>
          <a:stretch>
            <a:fillRect/>
          </a:stretch>
        </p:blipFill>
        <p:spPr>
          <a:xfrm flipH="1">
            <a:off x="2315028" y="2038350"/>
            <a:ext cx="3667096" cy="1695450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693517-954F-AA99-AA1D-8248B3F52F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997" t="48008" r="7931" b="13422"/>
          <a:stretch>
            <a:fillRect/>
          </a:stretch>
        </p:blipFill>
        <p:spPr>
          <a:xfrm rot="5242288" flipH="1">
            <a:off x="1667694" y="943147"/>
            <a:ext cx="2047877" cy="1384995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E17B80F-9DAD-E62B-3A88-556425179327}"/>
              </a:ext>
            </a:extLst>
          </p:cNvPr>
          <p:cNvSpPr txBox="1"/>
          <p:nvPr/>
        </p:nvSpPr>
        <p:spPr>
          <a:xfrm>
            <a:off x="2971989" y="1037308"/>
            <a:ext cx="265455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text. </a:t>
            </a:r>
          </a:p>
          <a:p>
            <a:r>
              <a:rPr lang="en-US" b="1" dirty="0"/>
              <a:t>text.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458411-99AD-7D90-B9D7-1BA9B595EC96}"/>
              </a:ext>
            </a:extLst>
          </p:cNvPr>
          <p:cNvSpPr txBox="1"/>
          <p:nvPr/>
        </p:nvSpPr>
        <p:spPr>
          <a:xfrm>
            <a:off x="4615109" y="4285201"/>
            <a:ext cx="75397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Harrington" panose="04040505050A02020702" pitchFamily="82" charset="0"/>
              </a:rPr>
              <a:t>2</a:t>
            </a:r>
          </a:p>
        </p:txBody>
      </p:sp>
      <p:pic>
        <p:nvPicPr>
          <p:cNvPr id="21" name="Picture 20" descr="A video game character in armor&#10;&#10;AI-generated content may be incorrect.">
            <a:extLst>
              <a:ext uri="{FF2B5EF4-FFF2-40B4-BE49-F238E27FC236}">
                <a16:creationId xmlns:a16="http://schemas.microsoft.com/office/drawing/2014/main" id="{5E599D6D-3C72-7DBA-E528-96115A5F1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40" b="95061" l="7125" r="95000">
                        <a14:foregroundMark x1="28484" y1="17443" x2="32250" y2="21750"/>
                        <a14:foregroundMark x1="24750" y1="13172" x2="25702" y2="14261"/>
                        <a14:foregroundMark x1="32250" y1="21750" x2="40500" y2="16291"/>
                        <a14:foregroundMark x1="40500" y1="16291" x2="65125" y2="20624"/>
                        <a14:foregroundMark x1="68969" y1="16307" x2="71375" y2="13605"/>
                        <a14:foregroundMark x1="65125" y1="20624" x2="68910" y2="16373"/>
                        <a14:foregroundMark x1="71375" y1="13605" x2="75875" y2="22704"/>
                        <a14:foregroundMark x1="75875" y1="22704" x2="85750" y2="24177"/>
                        <a14:foregroundMark x1="85750" y1="24177" x2="93125" y2="32929"/>
                        <a14:foregroundMark x1="93125" y1="32929" x2="89875" y2="41334"/>
                        <a14:foregroundMark x1="89875" y1="41334" x2="93250" y2="59099"/>
                        <a14:foregroundMark x1="93250" y1="59099" x2="91000" y2="67418"/>
                        <a14:foregroundMark x1="82680" y1="64496" x2="81375" y2="64038"/>
                        <a14:foregroundMark x1="91000" y1="67418" x2="83375" y2="64740"/>
                        <a14:foregroundMark x1="81375" y1="64038" x2="85000" y2="54506"/>
                        <a14:foregroundMark x1="85000" y1="54506" x2="77125" y2="43847"/>
                        <a14:foregroundMark x1="77125" y1="43847" x2="67625" y2="39601"/>
                        <a14:foregroundMark x1="67625" y1="39601" x2="59500" y2="53206"/>
                        <a14:foregroundMark x1="59500" y1="53206" x2="69250" y2="56153"/>
                        <a14:foregroundMark x1="69250" y1="56153" x2="75000" y2="64818"/>
                        <a14:foregroundMark x1="75000" y1="64818" x2="70000" y2="82149"/>
                        <a14:foregroundMark x1="70000" y1="82149" x2="72750" y2="89688"/>
                        <a14:foregroundMark x1="72750" y1="89688" x2="57000" y2="65685"/>
                        <a14:foregroundMark x1="57000" y1="65685" x2="39375" y2="75563"/>
                        <a14:foregroundMark x1="39375" y1="75563" x2="34625" y2="85182"/>
                        <a14:foregroundMark x1="34625" y1="85182" x2="25000" y2="91594"/>
                        <a14:foregroundMark x1="25000" y1="91594" x2="31375" y2="81282"/>
                        <a14:foregroundMark x1="31375" y1="81282" x2="29250" y2="70711"/>
                        <a14:foregroundMark x1="29250" y1="70711" x2="38000" y2="51127"/>
                        <a14:foregroundMark x1="38000" y1="51127" x2="34000" y2="44281"/>
                        <a14:foregroundMark x1="28175" y1="46452" x2="22375" y2="48614"/>
                        <a14:foregroundMark x1="34000" y1="44281" x2="30153" y2="45715"/>
                        <a14:foregroundMark x1="22375" y1="48614" x2="8500" y2="70277"/>
                        <a14:foregroundMark x1="8500" y1="70277" x2="7750" y2="62218"/>
                        <a14:foregroundMark x1="7750" y1="62218" x2="11875" y2="42634"/>
                        <a14:foregroundMark x1="19309" y1="37024" x2="21750" y2="35182"/>
                        <a14:foregroundMark x1="11875" y1="42634" x2="14361" y2="40758"/>
                        <a14:foregroundMark x1="21750" y1="35182" x2="28500" y2="21664"/>
                        <a14:foregroundMark x1="33750" y1="33016" x2="67250" y2="27470"/>
                        <a14:foregroundMark x1="67250" y1="27470" x2="80250" y2="29376"/>
                        <a14:foregroundMark x1="80250" y1="29376" x2="85556" y2="36305"/>
                        <a14:foregroundMark x1="43500" y1="87088" x2="42375" y2="83016"/>
                        <a14:foregroundMark x1="23500" y1="93154" x2="33000" y2="90208"/>
                        <a14:foregroundMark x1="33000" y1="90208" x2="35000" y2="86135"/>
                        <a14:foregroundMark x1="33000" y1="93068" x2="25125" y2="93588"/>
                        <a14:foregroundMark x1="19875" y1="91248" x2="25750" y2="89428"/>
                        <a14:foregroundMark x1="17375" y1="89861" x2="19875" y2="89428"/>
                        <a14:foregroundMark x1="15875" y1="91248" x2="21875" y2="90381"/>
                        <a14:foregroundMark x1="17750" y1="89428" x2="20500" y2="89688"/>
                        <a14:foregroundMark x1="64375" y1="94194" x2="76875" y2="95147"/>
                        <a14:foregroundMark x1="76875" y1="95147" x2="81250" y2="93761"/>
                        <a14:foregroundMark x1="88625" y1="22877" x2="93875" y2="18458"/>
                        <a14:foregroundMark x1="72000" y1="12738" x2="66750" y2="5806"/>
                        <a14:foregroundMark x1="66750" y1="5806" x2="66750" y2="5806"/>
                        <a14:foregroundMark x1="65000" y1="16811" x2="64625" y2="14125"/>
                        <a14:foregroundMark x1="66625" y1="6239" x2="65625" y2="3640"/>
                        <a14:foregroundMark x1="59250" y1="19064" x2="57625" y2="13778"/>
                        <a14:foregroundMark x1="47000" y1="15425" x2="40125" y2="14471"/>
                        <a14:foregroundMark x1="41125" y1="13432" x2="45750" y2="14471"/>
                        <a14:foregroundMark x1="24875" y1="12738" x2="25375" y2="11785"/>
                        <a14:foregroundMark x1="10750" y1="40295" x2="10875" y2="37782"/>
                        <a14:foregroundMark x1="9125" y1="45147" x2="11750" y2="40988"/>
                        <a14:foregroundMark x1="7250" y1="50000" x2="8250" y2="48354"/>
                        <a14:foregroundMark x1="13875" y1="70451" x2="13875" y2="67331"/>
                        <a14:foregroundMark x1="80000" y1="12912" x2="81000" y2="16811"/>
                        <a14:foregroundMark x1="95000" y1="17244" x2="94500" y2="18891"/>
                        <a14:foregroundMark x1="11750" y1="35875" x2="11125" y2="37088"/>
                        <a14:foregroundMark x1="21125" y1="32236" x2="22375" y2="30849"/>
                        <a14:foregroundMark x1="21125" y1="30416" x2="22375" y2="29203"/>
                        <a14:foregroundMark x1="22125" y1="29463" x2="23125" y2="27903"/>
                        <a14:foregroundMark x1="23750" y1="26256" x2="23375" y2="24870"/>
                        <a14:foregroundMark x1="23875" y1="24870" x2="23125" y2="23744"/>
                        <a14:foregroundMark x1="24375" y1="15251" x2="26875" y2="19151"/>
                        <a14:foregroundMark x1="70250" y1="45841" x2="70000" y2="48440"/>
                        <a14:foregroundMark x1="70000" y1="47054" x2="68250" y2="49307"/>
                        <a14:foregroundMark x1="68000" y1="47920" x2="69250" y2="46101"/>
                        <a14:backgroundMark x1="28375" y1="49827" x2="21375" y2="61698"/>
                        <a14:backgroundMark x1="79375" y1="60832" x2="76250" y2="54333"/>
                        <a14:backgroundMark x1="72750" y1="48873" x2="73000" y2="45841"/>
                        <a14:backgroundMark x1="66000" y1="47400" x2="67375" y2="44887"/>
                        <a14:backgroundMark x1="86375" y1="37955" x2="85375" y2="38648"/>
                        <a14:backgroundMark x1="87875" y1="20797" x2="89250" y2="19324"/>
                        <a14:backgroundMark x1="68375" y1="15251" x2="65750" y2="12478"/>
                        <a14:backgroundMark x1="86250" y1="21837" x2="88250" y2="20537"/>
                        <a14:backgroundMark x1="86375" y1="37782" x2="86000" y2="37348"/>
                        <a14:backgroundMark x1="64750" y1="49307" x2="66375" y2="46794"/>
                        <a14:backgroundMark x1="69625" y1="42374" x2="69000" y2="41508"/>
                        <a14:backgroundMark x1="76250" y1="52253" x2="75000" y2="52773"/>
                        <a14:backgroundMark x1="83375" y1="66638" x2="83250" y2="64471"/>
                        <a14:backgroundMark x1="78250" y1="74870" x2="79250" y2="75563"/>
                        <a14:backgroundMark x1="79000" y1="68198" x2="78250" y2="66984"/>
                        <a14:backgroundMark x1="79250" y1="64038" x2="79625" y2="62045"/>
                        <a14:backgroundMark x1="62375" y1="80936" x2="62625" y2="81802"/>
                        <a14:backgroundMark x1="63375" y1="85875" x2="59625" y2="95061"/>
                        <a14:backgroundMark x1="59625" y1="95061" x2="59000" y2="95667"/>
                        <a14:backgroundMark x1="23375" y1="74870" x2="23375" y2="74263"/>
                        <a14:backgroundMark x1="23500" y1="70711" x2="23500" y2="70711"/>
                        <a14:backgroundMark x1="25125" y1="67244" x2="25750" y2="66378"/>
                        <a14:backgroundMark x1="30750" y1="49740" x2="28125" y2="46360"/>
                        <a14:backgroundMark x1="29125" y1="46534" x2="29125" y2="45581"/>
                        <a14:backgroundMark x1="17375" y1="38648" x2="14500" y2="38648"/>
                        <a14:backgroundMark x1="15750" y1="42201" x2="18375" y2="37522"/>
                        <a14:backgroundMark x1="14875" y1="41768" x2="13250" y2="38215"/>
                        <a14:backgroundMark x1="14125" y1="40728" x2="19375" y2="36915"/>
                        <a14:backgroundMark x1="14750" y1="41075" x2="13750" y2="40035"/>
                        <a14:backgroundMark x1="29125" y1="45407" x2="28375" y2="46534"/>
                        <a14:backgroundMark x1="31500" y1="18024" x2="27082" y2="15846"/>
                        <a14:backgroundMark x1="40000" y1="87955" x2="42125" y2="91508"/>
                        <a14:backgroundMark x1="39125" y1="87262" x2="39125" y2="86828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2305" t="3351" r="2874"/>
          <a:stretch>
            <a:fillRect/>
          </a:stretch>
        </p:blipFill>
        <p:spPr>
          <a:xfrm>
            <a:off x="5982124" y="-629185"/>
            <a:ext cx="7488002" cy="748718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DFCDEAB-6EB9-A11F-92D2-3EC03001A32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t="6897" r="5233" b="50530"/>
          <a:stretch>
            <a:fillRect/>
          </a:stretch>
        </p:blipFill>
        <p:spPr>
          <a:xfrm rot="10800000">
            <a:off x="6038625" y="3569818"/>
            <a:ext cx="3536193" cy="1528727"/>
          </a:xfrm>
          <a:prstGeom prst="rect">
            <a:avLst/>
          </a:prstGeom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8D6F92A-727D-20BF-0522-882950EC900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t="6897"/>
          <a:stretch>
            <a:fillRect/>
          </a:stretch>
        </p:blipFill>
        <p:spPr>
          <a:xfrm>
            <a:off x="6038626" y="540870"/>
            <a:ext cx="3736218" cy="3343205"/>
          </a:xfrm>
          <a:prstGeom prst="rect">
            <a:avLst/>
          </a:prstGeom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D77A0B6-A881-0744-C8ED-7A24FF6A18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t="28305" b="53392"/>
          <a:stretch>
            <a:fillRect/>
          </a:stretch>
        </p:blipFill>
        <p:spPr>
          <a:xfrm>
            <a:off x="6038626" y="2007720"/>
            <a:ext cx="3736218" cy="1695450"/>
          </a:xfrm>
          <a:prstGeom prst="rect">
            <a:avLst/>
          </a:prstGeom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F73C931-C5B3-CD0D-3A6C-5CD5D8C0B7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997" t="48008" r="7931" b="13422"/>
          <a:stretch>
            <a:fillRect/>
          </a:stretch>
        </p:blipFill>
        <p:spPr>
          <a:xfrm rot="16357712">
            <a:off x="8374301" y="912517"/>
            <a:ext cx="2047877" cy="1384995"/>
          </a:xfrm>
          <a:prstGeom prst="rect">
            <a:avLst/>
          </a:prstGeom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EF2E52F-53D8-67F4-382C-5EC3C888C614}"/>
              </a:ext>
            </a:extLst>
          </p:cNvPr>
          <p:cNvSpPr txBox="1"/>
          <p:nvPr/>
        </p:nvSpPr>
        <p:spPr>
          <a:xfrm>
            <a:off x="6668485" y="1080610"/>
            <a:ext cx="24765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Text</a:t>
            </a:r>
          </a:p>
          <a:p>
            <a:r>
              <a:rPr lang="en-US" b="1" dirty="0"/>
              <a:t>text.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E81D8E-5ACD-6010-0B48-E9E4928FA69A}"/>
              </a:ext>
            </a:extLst>
          </p:cNvPr>
          <p:cNvSpPr txBox="1"/>
          <p:nvPr/>
        </p:nvSpPr>
        <p:spPr>
          <a:xfrm>
            <a:off x="8228941" y="4144233"/>
            <a:ext cx="75397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Harrington" panose="04040505050A02020702" pitchFamily="8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1142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F8F38-8129-4C0E-4B44-54848D4A3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video game character wearing armor&#10;&#10;AI-generated content may be incorrect.">
            <a:extLst>
              <a:ext uri="{FF2B5EF4-FFF2-40B4-BE49-F238E27FC236}">
                <a16:creationId xmlns:a16="http://schemas.microsoft.com/office/drawing/2014/main" id="{C76FE98E-AD1F-ACA8-BF1A-B9D66F37A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19" b="97345" l="9735" r="89971">
                        <a14:foregroundMark x1="50590" y1="3466" x2="42773" y2="10251"/>
                        <a14:foregroundMark x1="42773" y1="10251" x2="42478" y2="13717"/>
                        <a14:foregroundMark x1="24484" y1="95870" x2="34218" y2="90708"/>
                        <a14:foregroundMark x1="34218" y1="90708" x2="34218" y2="90265"/>
                        <a14:foregroundMark x1="75811" y1="97345" x2="69469" y2="89307"/>
                        <a14:foregroundMark x1="18879" y1="97345" x2="18879" y2="97345"/>
                        <a14:foregroundMark x1="20206" y1="96829" x2="22714" y2="96091"/>
                        <a14:foregroundMark x1="44690" y1="71681" x2="44690" y2="69838"/>
                        <a14:foregroundMark x1="77286" y1="64307" x2="76106" y2="65708"/>
                        <a14:foregroundMark x1="25074" y1="65855" x2="24189" y2="67920"/>
                        <a14:foregroundMark x1="24189" y1="65265" x2="23894" y2="64454"/>
                        <a14:backgroundMark x1="48083" y1="73599" x2="48820" y2="92920"/>
                        <a14:backgroundMark x1="43068" y1="71239" x2="43068" y2="71239"/>
                        <a14:backgroundMark x1="53097" y1="70428" x2="53097" y2="70428"/>
                        <a14:backgroundMark x1="76696" y1="60029" x2="76106" y2="61357"/>
                        <a14:backgroundMark x1="27434" y1="65413" x2="26401" y2="62537"/>
                        <a14:backgroundMark x1="67847" y1="34735" x2="68289" y2="35546"/>
                        <a14:backgroundMark x1="68289" y1="38348" x2="72566" y2="42330"/>
                        <a14:backgroundMark x1="75074" y1="44985" x2="73894" y2="43732"/>
                        <a14:backgroundMark x1="69764" y1="34440" x2="67994" y2="33333"/>
                        <a14:backgroundMark x1="31121" y1="33923" x2="30236" y2="35029"/>
                        <a14:backgroundMark x1="31711" y1="37537" x2="29941" y2="39971"/>
                        <a14:backgroundMark x1="31416" y1="37094" x2="31416" y2="36504"/>
                        <a14:backgroundMark x1="29941" y1="34587" x2="30531" y2="33333"/>
                        <a14:backgroundMark x1="73304" y1="65265" x2="72566" y2="61136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0226" r="-50226"/>
          <a:stretch>
            <a:fillRect/>
          </a:stretch>
        </p:blipFill>
        <p:spPr>
          <a:xfrm>
            <a:off x="-1975518" y="914400"/>
            <a:ext cx="5956968" cy="59436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9" name="Picture 8" descr="A cartoon character in a garment&#10;&#10;AI-generated content may be incorrect.">
            <a:extLst>
              <a:ext uri="{FF2B5EF4-FFF2-40B4-BE49-F238E27FC236}">
                <a16:creationId xmlns:a16="http://schemas.microsoft.com/office/drawing/2014/main" id="{3445BC80-32F6-7B3C-7429-4FB2DD84B4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73" b="97021" l="7375" r="94250">
                        <a14:foregroundMark x1="8125" y1="15544" x2="34500" y2="4469"/>
                        <a14:foregroundMark x1="34500" y1="4469" x2="45500" y2="4016"/>
                        <a14:foregroundMark x1="77375" y1="15155" x2="76250" y2="27202"/>
                        <a14:foregroundMark x1="73625" y1="32902" x2="73625" y2="30829"/>
                        <a14:foregroundMark x1="75750" y1="33225" x2="73625" y2="29275"/>
                        <a14:foregroundMark x1="25875" y1="32642" x2="25625" y2="30246"/>
                        <a14:foregroundMark x1="19500" y1="38212" x2="16250" y2="44041"/>
                        <a14:foregroundMark x1="44875" y1="47927" x2="52625" y2="47798"/>
                        <a14:foregroundMark x1="76750" y1="48769" x2="85875" y2="63860"/>
                        <a14:foregroundMark x1="88125" y1="73769" x2="88625" y2="74288"/>
                        <a14:foregroundMark x1="70125" y1="90997" x2="64250" y2="93782"/>
                        <a14:foregroundMark x1="60125" y1="94171" x2="64250" y2="91645"/>
                        <a14:foregroundMark x1="76750" y1="97085" x2="72250" y2="92487"/>
                        <a14:foregroundMark x1="84250" y1="93199" x2="75750" y2="90544"/>
                        <a14:foregroundMark x1="58625" y1="95142" x2="59625" y2="94171"/>
                        <a14:foregroundMark x1="33125" y1="91516" x2="34750" y2="86917"/>
                        <a14:foregroundMark x1="17250" y1="92098" x2="31250" y2="88212"/>
                        <a14:foregroundMark x1="31250" y1="88212" x2="32625" y2="88212"/>
                        <a14:foregroundMark x1="13875" y1="92746" x2="15750" y2="92098"/>
                        <a14:foregroundMark x1="9000" y1="62759" x2="10625" y2="66256"/>
                        <a14:foregroundMark x1="10875" y1="68459" x2="11125" y2="69560"/>
                        <a14:foregroundMark x1="17000" y1="71503" x2="17875" y2="72927"/>
                        <a14:foregroundMark x1="16750" y1="72927" x2="17000" y2="74288"/>
                        <a14:foregroundMark x1="7375" y1="41386" x2="7375" y2="38083"/>
                        <a14:foregroundMark x1="24000" y1="5570" x2="28000" y2="3886"/>
                        <a14:foregroundMark x1="93750" y1="17098" x2="88875" y2="17228"/>
                        <a14:foregroundMark x1="94250" y1="63472" x2="92625" y2="59197"/>
                        <a14:foregroundMark x1="68750" y1="6801" x2="56750" y2="5440"/>
                        <a14:foregroundMark x1="52375" y1="3497" x2="51375" y2="3303"/>
                        <a14:foregroundMark x1="62875" y1="2655" x2="65875" y2="2785"/>
                        <a14:foregroundMark x1="35750" y1="2332" x2="40625" y2="2785"/>
                        <a14:foregroundMark x1="60125" y1="2202" x2="62875" y2="2073"/>
                        <a14:backgroundMark x1="71500" y1="47345" x2="72750" y2="53174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323" y="3429000"/>
            <a:ext cx="1776684" cy="34290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1" name="Picture 10" descr="A video game character in armor&#10;&#10;AI-generated content may be incorrect.">
            <a:extLst>
              <a:ext uri="{FF2B5EF4-FFF2-40B4-BE49-F238E27FC236}">
                <a16:creationId xmlns:a16="http://schemas.microsoft.com/office/drawing/2014/main" id="{28DDF7E5-8EFE-7786-FF03-A6B25328FE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640" b="95061" l="7125" r="95000">
                        <a14:foregroundMark x1="28484" y1="17443" x2="32250" y2="21750"/>
                        <a14:foregroundMark x1="24750" y1="13172" x2="25702" y2="14261"/>
                        <a14:foregroundMark x1="32250" y1="21750" x2="40500" y2="16291"/>
                        <a14:foregroundMark x1="40500" y1="16291" x2="65125" y2="20624"/>
                        <a14:foregroundMark x1="68969" y1="16307" x2="71375" y2="13605"/>
                        <a14:foregroundMark x1="65125" y1="20624" x2="68910" y2="16373"/>
                        <a14:foregroundMark x1="71375" y1="13605" x2="75875" y2="22704"/>
                        <a14:foregroundMark x1="75875" y1="22704" x2="85750" y2="24177"/>
                        <a14:foregroundMark x1="85750" y1="24177" x2="93125" y2="32929"/>
                        <a14:foregroundMark x1="93125" y1="32929" x2="89875" y2="41334"/>
                        <a14:foregroundMark x1="89875" y1="41334" x2="93250" y2="59099"/>
                        <a14:foregroundMark x1="93250" y1="59099" x2="91000" y2="67418"/>
                        <a14:foregroundMark x1="82680" y1="64496" x2="81375" y2="64038"/>
                        <a14:foregroundMark x1="91000" y1="67418" x2="83375" y2="64740"/>
                        <a14:foregroundMark x1="81375" y1="64038" x2="85000" y2="54506"/>
                        <a14:foregroundMark x1="85000" y1="54506" x2="77125" y2="43847"/>
                        <a14:foregroundMark x1="77125" y1="43847" x2="67625" y2="39601"/>
                        <a14:foregroundMark x1="67625" y1="39601" x2="59500" y2="53206"/>
                        <a14:foregroundMark x1="59500" y1="53206" x2="69250" y2="56153"/>
                        <a14:foregroundMark x1="69250" y1="56153" x2="75000" y2="64818"/>
                        <a14:foregroundMark x1="75000" y1="64818" x2="70000" y2="82149"/>
                        <a14:foregroundMark x1="70000" y1="82149" x2="72750" y2="89688"/>
                        <a14:foregroundMark x1="72750" y1="89688" x2="57000" y2="65685"/>
                        <a14:foregroundMark x1="57000" y1="65685" x2="39375" y2="75563"/>
                        <a14:foregroundMark x1="39375" y1="75563" x2="34625" y2="85182"/>
                        <a14:foregroundMark x1="34625" y1="85182" x2="25000" y2="91594"/>
                        <a14:foregroundMark x1="25000" y1="91594" x2="31375" y2="81282"/>
                        <a14:foregroundMark x1="31375" y1="81282" x2="29250" y2="70711"/>
                        <a14:foregroundMark x1="29250" y1="70711" x2="38000" y2="51127"/>
                        <a14:foregroundMark x1="38000" y1="51127" x2="34000" y2="44281"/>
                        <a14:foregroundMark x1="28175" y1="46452" x2="22375" y2="48614"/>
                        <a14:foregroundMark x1="34000" y1="44281" x2="30153" y2="45715"/>
                        <a14:foregroundMark x1="22375" y1="48614" x2="8500" y2="70277"/>
                        <a14:foregroundMark x1="8500" y1="70277" x2="7750" y2="62218"/>
                        <a14:foregroundMark x1="7750" y1="62218" x2="11875" y2="42634"/>
                        <a14:foregroundMark x1="19309" y1="37024" x2="21750" y2="35182"/>
                        <a14:foregroundMark x1="11875" y1="42634" x2="14361" y2="40758"/>
                        <a14:foregroundMark x1="21750" y1="35182" x2="28500" y2="21664"/>
                        <a14:foregroundMark x1="33750" y1="33016" x2="67250" y2="27470"/>
                        <a14:foregroundMark x1="67250" y1="27470" x2="80250" y2="29376"/>
                        <a14:foregroundMark x1="80250" y1="29376" x2="85556" y2="36305"/>
                        <a14:foregroundMark x1="43500" y1="87088" x2="42375" y2="83016"/>
                        <a14:foregroundMark x1="23500" y1="93154" x2="33000" y2="90208"/>
                        <a14:foregroundMark x1="33000" y1="90208" x2="35000" y2="86135"/>
                        <a14:foregroundMark x1="33000" y1="93068" x2="25125" y2="93588"/>
                        <a14:foregroundMark x1="19875" y1="91248" x2="25750" y2="89428"/>
                        <a14:foregroundMark x1="17375" y1="89861" x2="19875" y2="89428"/>
                        <a14:foregroundMark x1="15875" y1="91248" x2="21875" y2="90381"/>
                        <a14:foregroundMark x1="17750" y1="89428" x2="20500" y2="89688"/>
                        <a14:foregroundMark x1="64375" y1="94194" x2="76875" y2="95147"/>
                        <a14:foregroundMark x1="76875" y1="95147" x2="81250" y2="93761"/>
                        <a14:foregroundMark x1="88625" y1="22877" x2="93875" y2="18458"/>
                        <a14:foregroundMark x1="72000" y1="12738" x2="66750" y2="5806"/>
                        <a14:foregroundMark x1="66750" y1="5806" x2="66750" y2="5806"/>
                        <a14:foregroundMark x1="65000" y1="16811" x2="64625" y2="14125"/>
                        <a14:foregroundMark x1="66625" y1="6239" x2="65625" y2="3640"/>
                        <a14:foregroundMark x1="59250" y1="19064" x2="57625" y2="13778"/>
                        <a14:foregroundMark x1="47000" y1="15425" x2="40125" y2="14471"/>
                        <a14:foregroundMark x1="41125" y1="13432" x2="45750" y2="14471"/>
                        <a14:foregroundMark x1="24875" y1="12738" x2="25375" y2="11785"/>
                        <a14:foregroundMark x1="10750" y1="40295" x2="10875" y2="37782"/>
                        <a14:foregroundMark x1="9125" y1="45147" x2="11750" y2="40988"/>
                        <a14:foregroundMark x1="7250" y1="50000" x2="8250" y2="48354"/>
                        <a14:foregroundMark x1="13875" y1="70451" x2="13875" y2="67331"/>
                        <a14:foregroundMark x1="80000" y1="12912" x2="81000" y2="16811"/>
                        <a14:foregroundMark x1="95000" y1="17244" x2="94500" y2="18891"/>
                        <a14:foregroundMark x1="11750" y1="35875" x2="11125" y2="37088"/>
                        <a14:foregroundMark x1="21125" y1="32236" x2="22375" y2="30849"/>
                        <a14:foregroundMark x1="21125" y1="30416" x2="22375" y2="29203"/>
                        <a14:foregroundMark x1="22125" y1="29463" x2="23125" y2="27903"/>
                        <a14:foregroundMark x1="23750" y1="26256" x2="23375" y2="24870"/>
                        <a14:foregroundMark x1="23875" y1="24870" x2="23125" y2="23744"/>
                        <a14:foregroundMark x1="24375" y1="15251" x2="26875" y2="19151"/>
                        <a14:foregroundMark x1="70250" y1="45841" x2="70000" y2="48440"/>
                        <a14:foregroundMark x1="70000" y1="47054" x2="68250" y2="49307"/>
                        <a14:foregroundMark x1="68000" y1="47920" x2="69250" y2="46101"/>
                        <a14:backgroundMark x1="28375" y1="49827" x2="21375" y2="61698"/>
                        <a14:backgroundMark x1="79375" y1="60832" x2="76250" y2="54333"/>
                        <a14:backgroundMark x1="72750" y1="48873" x2="73000" y2="45841"/>
                        <a14:backgroundMark x1="66000" y1="47400" x2="67375" y2="44887"/>
                        <a14:backgroundMark x1="86375" y1="37955" x2="85375" y2="38648"/>
                        <a14:backgroundMark x1="87875" y1="20797" x2="89250" y2="19324"/>
                        <a14:backgroundMark x1="68375" y1="15251" x2="65750" y2="12478"/>
                        <a14:backgroundMark x1="86250" y1="21837" x2="88250" y2="20537"/>
                        <a14:backgroundMark x1="86375" y1="37782" x2="86000" y2="37348"/>
                        <a14:backgroundMark x1="64750" y1="49307" x2="66375" y2="46794"/>
                        <a14:backgroundMark x1="69625" y1="42374" x2="69000" y2="41508"/>
                        <a14:backgroundMark x1="76250" y1="52253" x2="75000" y2="52773"/>
                        <a14:backgroundMark x1="83375" y1="66638" x2="83250" y2="64471"/>
                        <a14:backgroundMark x1="78250" y1="74870" x2="79250" y2="75563"/>
                        <a14:backgroundMark x1="79000" y1="68198" x2="78250" y2="66984"/>
                        <a14:backgroundMark x1="79250" y1="64038" x2="79625" y2="62045"/>
                        <a14:backgroundMark x1="62375" y1="80936" x2="62625" y2="81802"/>
                        <a14:backgroundMark x1="63375" y1="85875" x2="59625" y2="95061"/>
                        <a14:backgroundMark x1="59625" y1="95061" x2="59000" y2="95667"/>
                        <a14:backgroundMark x1="23375" y1="74870" x2="23375" y2="74263"/>
                        <a14:backgroundMark x1="23500" y1="70711" x2="23500" y2="70711"/>
                        <a14:backgroundMark x1="25125" y1="67244" x2="25750" y2="66378"/>
                        <a14:backgroundMark x1="30750" y1="49740" x2="28125" y2="46360"/>
                        <a14:backgroundMark x1="29125" y1="46534" x2="29125" y2="45581"/>
                        <a14:backgroundMark x1="17375" y1="38648" x2="14500" y2="38648"/>
                        <a14:backgroundMark x1="15750" y1="42201" x2="18375" y2="37522"/>
                        <a14:backgroundMark x1="14875" y1="41768" x2="13250" y2="38215"/>
                        <a14:backgroundMark x1="14125" y1="40728" x2="19375" y2="36915"/>
                        <a14:backgroundMark x1="14750" y1="41075" x2="13750" y2="40035"/>
                        <a14:backgroundMark x1="29125" y1="45407" x2="28375" y2="46534"/>
                        <a14:backgroundMark x1="31500" y1="18024" x2="27082" y2="15846"/>
                        <a14:backgroundMark x1="40000" y1="87955" x2="42125" y2="91508"/>
                        <a14:backgroundMark x1="39125" y1="87262" x2="39125" y2="86828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764" y="-190500"/>
            <a:ext cx="4754246" cy="685800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3" name="Picture 12" descr="A person in a armor&#10;&#10;AI-generated content may be incorrect.">
            <a:extLst>
              <a:ext uri="{FF2B5EF4-FFF2-40B4-BE49-F238E27FC236}">
                <a16:creationId xmlns:a16="http://schemas.microsoft.com/office/drawing/2014/main" id="{BC8C3889-B0CC-533B-E5B4-729281D967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7407" l="9956" r="89823">
                        <a14:foregroundMark x1="75442" y1="97407" x2="68363" y2="89907"/>
                        <a14:foregroundMark x1="68363" y1="89907" x2="67478" y2="74074"/>
                        <a14:foregroundMark x1="43142" y1="93611" x2="41814" y2="88611"/>
                        <a14:foregroundMark x1="71999" y1="49734" x2="73451" y2="52685"/>
                        <a14:foregroundMark x1="70354" y1="46389" x2="71921" y2="49575"/>
                        <a14:foregroundMark x1="69469" y1="54444" x2="71018" y2="52500"/>
                        <a14:backgroundMark x1="20354" y1="11111" x2="23673" y2="23611"/>
                        <a14:backgroundMark x1="66372" y1="50278" x2="60177" y2="43241"/>
                        <a14:backgroundMark x1="68238" y1="55897" x2="69027" y2="58056"/>
                        <a14:backgroundMark x1="66150" y1="50185" x2="68237" y2="55896"/>
                        <a14:backgroundMark x1="68142" y1="49630" x2="67699" y2="52500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558" y="-1278188"/>
            <a:ext cx="3536696" cy="8450513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5" name="Picture 14" descr="A video game character with a green garment&#10;&#10;AI-generated content may be incorrect.">
            <a:extLst>
              <a:ext uri="{FF2B5EF4-FFF2-40B4-BE49-F238E27FC236}">
                <a16:creationId xmlns:a16="http://schemas.microsoft.com/office/drawing/2014/main" id="{F5385BF8-7A23-3575-A8C2-09B66F1321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912" b="95382" l="9607" r="89738">
                        <a14:foregroundMark x1="55022" y1="5723" x2="50873" y2="22189"/>
                        <a14:foregroundMark x1="72926" y1="10040" x2="72052" y2="10040"/>
                        <a14:foregroundMark x1="49782" y1="6827" x2="47817" y2="8434"/>
                        <a14:foregroundMark x1="46070" y1="6928" x2="42795" y2="8333"/>
                        <a14:foregroundMark x1="43231" y1="10743" x2="43668" y2="13353"/>
                        <a14:foregroundMark x1="42795" y1="14458" x2="40393" y2="16566"/>
                        <a14:foregroundMark x1="39956" y1="12751" x2="37336" y2="12952"/>
                        <a14:foregroundMark x1="61135" y1="4719" x2="58734" y2="3012"/>
                        <a14:foregroundMark x1="43886" y1="10040" x2="43013" y2="11245"/>
                        <a14:foregroundMark x1="47162" y1="7129" x2="51528" y2="4618"/>
                        <a14:foregroundMark x1="58079" y1="88655" x2="62009" y2="95382"/>
                        <a14:foregroundMark x1="62009" y1="95382" x2="59389" y2="91064"/>
                        <a14:backgroundMark x1="41485" y1="34137" x2="36681" y2="45683"/>
                        <a14:backgroundMark x1="69651" y1="33635" x2="77729" y2="46687"/>
                        <a14:backgroundMark x1="78384" y1="48293" x2="77729" y2="46988"/>
                        <a14:backgroundMark x1="65721" y1="17671" x2="66812" y2="19478"/>
                        <a14:backgroundMark x1="66376" y1="17671" x2="66376" y2="17068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376" y="190500"/>
            <a:ext cx="3153578" cy="6858000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412911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B4B82-1547-77B1-0EEE-7DD16F243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video game character in armor&#10;&#10;AI-generated content may be incorrect.">
            <a:extLst>
              <a:ext uri="{FF2B5EF4-FFF2-40B4-BE49-F238E27FC236}">
                <a16:creationId xmlns:a16="http://schemas.microsoft.com/office/drawing/2014/main" id="{7F0CD694-5062-E600-99DD-1D7920ED4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93" b="97095" l="5616" r="95632">
                        <a14:foregroundMark x1="20749" y1="14527" x2="25585" y2="13777"/>
                        <a14:foregroundMark x1="31981" y1="15745" x2="35101" y2="15183"/>
                        <a14:foregroundMark x1="40250" y1="13683" x2="41810" y2="5155"/>
                        <a14:foregroundMark x1="41810" y1="5155" x2="53198" y2="7591"/>
                        <a14:foregroundMark x1="55707" y1="10965" x2="56474" y2="11996"/>
                        <a14:foregroundMark x1="55498" y1="10684" x2="55707" y2="10965"/>
                        <a14:foregroundMark x1="53198" y1="7591" x2="55498" y2="10684"/>
                        <a14:foregroundMark x1="43994" y1="3936" x2="48830" y2="3093"/>
                        <a14:foregroundMark x1="71451" y1="11434" x2="72699" y2="11996"/>
                        <a14:foregroundMark x1="73791" y1="14433" x2="80343" y2="21087"/>
                        <a14:foregroundMark x1="80343" y1="21087" x2="82371" y2="21649"/>
                        <a14:foregroundMark x1="82683" y1="23899" x2="83151" y2="24367"/>
                        <a14:foregroundMark x1="88144" y1="27554" x2="95632" y2="29803"/>
                        <a14:foregroundMark x1="90172" y1="33083" x2="87051" y2="33365"/>
                        <a14:foregroundMark x1="80924" y1="32052" x2="78939" y2="29428"/>
                        <a14:foregroundMark x1="81279" y1="32521" x2="80924" y2="32052"/>
                        <a14:foregroundMark x1="86583" y1="50703" x2="88144" y2="44330"/>
                        <a14:foregroundMark x1="88300" y1="40019" x2="88144" y2="38707"/>
                        <a14:foregroundMark x1="88144" y1="41518" x2="88612" y2="40862"/>
                        <a14:foregroundMark x1="10608" y1="47142" x2="10608" y2="44611"/>
                        <a14:foregroundMark x1="10140" y1="44517" x2="10920" y2="46392"/>
                        <a14:foregroundMark x1="10140" y1="47235" x2="10764" y2="50797"/>
                        <a14:foregroundMark x1="9672" y1="52577" x2="8736" y2="52577"/>
                        <a14:foregroundMark x1="63495" y1="88097" x2="65211" y2="88660"/>
                        <a14:foregroundMark x1="76131" y1="84349" x2="76599" y2="87816"/>
                        <a14:foregroundMark x1="75351" y1="89035" x2="78783" y2="95501"/>
                        <a14:foregroundMark x1="79719" y1="95876" x2="68175" y2="94377"/>
                        <a14:foregroundMark x1="68175" y1="94377" x2="67239" y2="88754"/>
                        <a14:foregroundMark x1="76599" y1="97188" x2="69267" y2="96626"/>
                        <a14:foregroundMark x1="68955" y1="97188" x2="67083" y2="89972"/>
                        <a14:foregroundMark x1="77847" y1="87160" x2="77847" y2="86317"/>
                        <a14:foregroundMark x1="67395" y1="95689" x2="67395" y2="93627"/>
                        <a14:foregroundMark x1="66771" y1="90815" x2="66147" y2="89316"/>
                        <a14:foregroundMark x1="78315" y1="80787" x2="76131" y2="78351"/>
                        <a14:foregroundMark x1="19033" y1="92690" x2="31045" y2="91003"/>
                        <a14:foregroundMark x1="31045" y1="91003" x2="36973" y2="85005"/>
                        <a14:foregroundMark x1="27613" y1="93533" x2="21997" y2="94096"/>
                        <a14:foregroundMark x1="19033" y1="93346" x2="21841" y2="94470"/>
                        <a14:foregroundMark x1="28861" y1="94002" x2="31669" y2="92034"/>
                        <a14:foregroundMark x1="49922" y1="79007" x2="49610" y2="80787"/>
                        <a14:foregroundMark x1="52106" y1="80506" x2="52262" y2="81724"/>
                        <a14:foregroundMark x1="49298" y1="82755" x2="49142" y2="81537"/>
                        <a14:foregroundMark x1="56162" y1="79944" x2="56162" y2="79944"/>
                        <a14:foregroundMark x1="56162" y1="80506" x2="56162" y2="80506"/>
                        <a14:foregroundMark x1="56162" y1="80694" x2="56162" y2="80694"/>
                        <a14:foregroundMark x1="76309" y1="70009" x2="76443" y2="70478"/>
                        <a14:foregroundMark x1="76121" y1="69353" x2="76309" y2="70009"/>
                        <a14:foregroundMark x1="75960" y1="68791" x2="76121" y2="69353"/>
                        <a14:foregroundMark x1="75799" y1="68229" x2="75960" y2="68791"/>
                        <a14:foregroundMark x1="75558" y1="67385" x2="75799" y2="68229"/>
                        <a14:foregroundMark x1="75451" y1="67010" x2="75558" y2="67385"/>
                        <a14:foregroundMark x1="75237" y1="66261" x2="75451" y2="67010"/>
                        <a14:foregroundMark x1="74727" y1="64480" x2="75237" y2="66261"/>
                        <a14:foregroundMark x1="81903" y1="56139" x2="79095" y2="56888"/>
                        <a14:foregroundMark x1="83463" y1="55014" x2="83463" y2="56139"/>
                        <a14:foregroundMark x1="77351" y1="53796" x2="77223" y2="54452"/>
                        <a14:foregroundMark x1="77480" y1="53140" x2="77351" y2="53796"/>
                        <a14:foregroundMark x1="77535" y1="52858" x2="77480" y2="53140"/>
                        <a14:foregroundMark x1="82059" y1="56420" x2="82059" y2="56795"/>
                        <a14:foregroundMark x1="18253" y1="52858" x2="19017" y2="54439"/>
                        <a14:foregroundMark x1="17142" y1="57082" x2="18253" y2="57638"/>
                        <a14:foregroundMark x1="18877" y1="55108" x2="19170" y2="55372"/>
                        <a14:foregroundMark x1="17785" y1="58201" x2="14665" y2="55576"/>
                        <a14:foregroundMark x1="19657" y1="56232" x2="19657" y2="54920"/>
                        <a14:foregroundMark x1="19345" y1="56607" x2="19345" y2="55858"/>
                        <a14:foregroundMark x1="22933" y1="53889" x2="22933" y2="53889"/>
                        <a14:foregroundMark x1="22777" y1="54264" x2="22777" y2="54264"/>
                        <a14:foregroundMark x1="44930" y1="80787" x2="44930" y2="80787"/>
                        <a14:foregroundMark x1="78471" y1="57263" x2="78471" y2="57263"/>
                        <a14:foregroundMark x1="13573" y1="34302" x2="13573" y2="34302"/>
                        <a14:foregroundMark x1="8892" y1="32521" x2="8892" y2="32521"/>
                        <a14:foregroundMark x1="7488" y1="32709" x2="7488" y2="32709"/>
                        <a14:foregroundMark x1="6864" y1="33365" x2="6864" y2="33365"/>
                        <a14:foregroundMark x1="5616" y1="34021" x2="5616" y2="34021"/>
                        <a14:foregroundMark x1="9360" y1="35520" x2="11700" y2="35708"/>
                        <a14:foregroundMark x1="14509" y1="25211" x2="14977" y2="25586"/>
                        <a14:foregroundMark x1="53822" y1="77507" x2="53822" y2="77507"/>
                        <a14:foregroundMark x1="53822" y1="77226" x2="53354" y2="77976"/>
                        <a14:foregroundMark x1="26677" y1="71978" x2="25741" y2="74039"/>
                        <a14:foregroundMark x1="26365" y1="75914" x2="27301" y2="78538"/>
                        <a14:backgroundMark x1="21841" y1="98126" x2="43526" y2="96720"/>
                        <a14:backgroundMark x1="42746" y1="78538" x2="41966" y2="80787"/>
                        <a14:backgroundMark x1="54247" y1="80506" x2="54290" y2="81443"/>
                        <a14:backgroundMark x1="54221" y1="79944" x2="54247" y2="80506"/>
                        <a14:backgroundMark x1="54134" y1="78069" x2="54221" y2="79944"/>
                        <a14:backgroundMark x1="79719" y1="53983" x2="78375" y2="55412"/>
                        <a14:backgroundMark x1="75975" y1="54364" x2="75975" y2="54733"/>
                        <a14:backgroundMark x1="19969" y1="51546" x2="20366" y2="52500"/>
                        <a14:backgroundMark x1="10296" y1="54171" x2="10920" y2="55951"/>
                        <a14:backgroundMark x1="17941" y1="59325" x2="13729" y2="59513"/>
                        <a14:backgroundMark x1="21435" y1="53727" x2="21685" y2="52858"/>
                        <a14:backgroundMark x1="21261" y1="54266" x2="21373" y2="53796"/>
                        <a14:backgroundMark x1="20905" y1="54264" x2="20905" y2="53983"/>
                        <a14:backgroundMark x1="20905" y1="55670" x2="20905" y2="54264"/>
                        <a14:backgroundMark x1="17005" y1="55389" x2="17403" y2="55629"/>
                        <a14:backgroundMark x1="17014" y1="56549" x2="17629" y2="56795"/>
                        <a14:backgroundMark x1="17629" y1="55670" x2="18097" y2="56514"/>
                        <a14:backgroundMark x1="16849" y1="55483" x2="16225" y2="56607"/>
                        <a14:backgroundMark x1="20561" y1="56627" x2="21061" y2="56139"/>
                        <a14:backgroundMark x1="19813" y1="57357" x2="20103" y2="57074"/>
                        <a14:backgroundMark x1="12012" y1="56795" x2="12012" y2="56795"/>
                        <a14:backgroundMark x1="12324" y1="56982" x2="12324" y2="56982"/>
                        <a14:backgroundMark x1="12480" y1="57076" x2="12480" y2="57076"/>
                        <a14:backgroundMark x1="12949" y1="57357" x2="12949" y2="57357"/>
                        <a14:backgroundMark x1="73479" y1="64574" x2="73479" y2="64574"/>
                        <a14:backgroundMark x1="73635" y1="66261" x2="73635" y2="66261"/>
                        <a14:backgroundMark x1="73947" y1="67010" x2="73947" y2="67010"/>
                        <a14:backgroundMark x1="74103" y1="67385" x2="74103" y2="67385"/>
                        <a14:backgroundMark x1="73947" y1="68229" x2="73947" y2="68229"/>
                        <a14:backgroundMark x1="74259" y1="68791" x2="74259" y2="68791"/>
                        <a14:backgroundMark x1="74415" y1="69353" x2="74415" y2="69353"/>
                        <a14:backgroundMark x1="74571" y1="70009" x2="74571" y2="70009"/>
                        <a14:backgroundMark x1="75351" y1="53796" x2="75351" y2="53796"/>
                        <a14:backgroundMark x1="76131" y1="53140" x2="76131" y2="53140"/>
                        <a14:backgroundMark x1="66147" y1="43018" x2="66147" y2="43018"/>
                        <a14:backgroundMark x1="83619" y1="32052" x2="83619" y2="32052"/>
                        <a14:backgroundMark x1="55538" y1="10684" x2="55538" y2="10684"/>
                        <a14:backgroundMark x1="55538" y1="10965" x2="55538" y2="10965"/>
                        <a14:backgroundMark x1="16537" y1="33927" x2="16537" y2="34114"/>
                        <a14:backgroundMark x1="3588" y1="41893" x2="4212" y2="49203"/>
                        <a14:backgroundMark x1="22465" y1="70665" x2="22309" y2="85848"/>
                        <a14:backgroundMark x1="22309" y1="85848" x2="20593" y2="89316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19942" cy="6858000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876656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9F661-6318-23FE-8A6A-52B9EFD19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video game character with a green and white garment&#10;&#10;AI-generated content may be incorrect.">
            <a:extLst>
              <a:ext uri="{FF2B5EF4-FFF2-40B4-BE49-F238E27FC236}">
                <a16:creationId xmlns:a16="http://schemas.microsoft.com/office/drawing/2014/main" id="{4FFD90DE-D6CE-FAF5-02B1-9F4011AE3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90" b="97907" l="9897" r="89897">
                        <a14:foregroundMark x1="22062" y1="60133" x2="20000" y2="56518"/>
                        <a14:foregroundMark x1="32165" y1="97907" x2="38763" y2="60038"/>
                        <a14:foregroundMark x1="71340" y1="96384" x2="65155" y2="88202"/>
                        <a14:foregroundMark x1="65155" y1="88202" x2="64948" y2="87060"/>
                        <a14:foregroundMark x1="80000" y1="60799" x2="80000" y2="58040"/>
                        <a14:foregroundMark x1="79175" y1="61656" x2="80619" y2="59562"/>
                        <a14:foregroundMark x1="39381" y1="30447" x2="30515" y2="27783"/>
                        <a14:foregroundMark x1="68866" y1="29210" x2="64948" y2="31208"/>
                        <a14:foregroundMark x1="44948" y1="13511" x2="46392" y2="15414"/>
                        <a14:foregroundMark x1="56701" y1="13796" x2="57732" y2="16841"/>
                        <a14:foregroundMark x1="58969" y1="18078" x2="58351" y2="15985"/>
                        <a14:foregroundMark x1="20412" y1="65652" x2="27423" y2="64320"/>
                        <a14:foregroundMark x1="17732" y1="67460" x2="23505" y2="65842"/>
                        <a14:foregroundMark x1="69489" y1="62921" x2="64948" y2="58706"/>
                        <a14:foregroundMark x1="28866" y1="45576" x2="22680" y2="51094"/>
                        <a14:foregroundMark x1="14433" y1="42055" x2="18351" y2="49001"/>
                        <a14:foregroundMark x1="27423" y1="38344" x2="26598" y2="34824"/>
                        <a14:foregroundMark x1="24124" y1="73454" x2="28041" y2="68506"/>
                        <a14:foregroundMark x1="19588" y1="76499" x2="19588" y2="76499"/>
                        <a14:foregroundMark x1="19588" y1="76499" x2="21031" y2="75547"/>
                        <a14:foregroundMark x1="68454" y1="95814" x2="62887" y2="91246"/>
                        <a14:foregroundMark x1="68660" y1="89439" x2="69278" y2="87536"/>
                        <a14:foregroundMark x1="69278" y1="92103" x2="70515" y2="93054"/>
                        <a14:foregroundMark x1="71340" y1="93911" x2="72784" y2="94767"/>
                        <a14:foregroundMark x1="74433" y1="35300" x2="71753" y2="33016"/>
                        <a14:foregroundMark x1="28247" y1="39201" x2="22680" y2="45861"/>
                        <a14:foregroundMark x1="69897" y1="36251" x2="73402" y2="43482"/>
                        <a14:foregroundMark x1="65979" y1="51760" x2="66186" y2="54329"/>
                        <a14:foregroundMark x1="66804" y1="55661" x2="66804" y2="57374"/>
                        <a14:foregroundMark x1="29897" y1="81256" x2="29485" y2="80114"/>
                        <a14:foregroundMark x1="29485" y1="79829" x2="29485" y2="79353"/>
                        <a14:foregroundMark x1="29485" y1="78211" x2="29485" y2="78211"/>
                        <a14:foregroundMark x1="29485" y1="79163" x2="29485" y2="79734"/>
                        <a14:foregroundMark x1="29485" y1="78592" x2="29485" y2="79448"/>
                        <a14:backgroundMark x1="79794" y1="78306" x2="71753" y2="61085"/>
                        <a14:backgroundMark x1="83711" y1="75262" x2="75876" y2="69458"/>
                        <a14:backgroundMark x1="81237" y1="75547" x2="71340" y2="63463"/>
                        <a14:backgroundMark x1="70722" y1="66413" x2="70515" y2="63844"/>
                        <a14:backgroundMark x1="68219" y1="51722" x2="64948" y2="45480"/>
                        <a14:backgroundMark x1="70283" y1="55661" x2="69555" y2="54271"/>
                        <a14:backgroundMark x1="72577" y1="60038" x2="70311" y2="55714"/>
                        <a14:backgroundMark x1="64948" y1="45480" x2="66804" y2="40533"/>
                        <a14:backgroundMark x1="24948" y1="60990" x2="35052" y2="41675"/>
                        <a14:backgroundMark x1="25567" y1="77926" x2="31340" y2="71836"/>
                        <a14:backgroundMark x1="51753" y1="88487" x2="47010" y2="66413"/>
                        <a14:backgroundMark x1="55670" y1="77069" x2="55670" y2="74310"/>
                        <a14:backgroundMark x1="45155" y1="66508" x2="46392" y2="60324"/>
                        <a14:backgroundMark x1="33814" y1="40723" x2="34433" y2="38344"/>
                        <a14:backgroundMark x1="25361" y1="33777" x2="28041" y2="33206"/>
                        <a14:backgroundMark x1="35052" y1="26641" x2="35052" y2="26641"/>
                        <a14:backgroundMark x1="35464" y1="26927" x2="35464" y2="26546"/>
                        <a14:backgroundMark x1="43299" y1="25024" x2="41237" y2="23311"/>
                        <a14:backgroundMark x1="43918" y1="25024" x2="43093" y2="22074"/>
                        <a14:backgroundMark x1="43918" y1="25595" x2="42474" y2="22931"/>
                        <a14:backgroundMark x1="31383" y1="78211" x2="29897" y2="75262"/>
                        <a14:backgroundMark x1="31863" y1="79163" x2="31383" y2="78211"/>
                        <a14:backgroundMark x1="31546" y1="69743" x2="31546" y2="68601"/>
                        <a14:backgroundMark x1="23918" y1="68792" x2="26804" y2="67460"/>
                        <a14:backgroundMark x1="71340" y1="64986" x2="73402" y2="67745"/>
                        <a14:backgroundMark x1="71134" y1="64415" x2="72371" y2="65842"/>
                        <a14:backgroundMark x1="70103" y1="63463" x2="71959" y2="65271"/>
                        <a14:backgroundMark x1="79175" y1="73168" x2="84330" y2="77260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10" y="0"/>
            <a:ext cx="3164729" cy="6858000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832685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3284</TotalTime>
  <Words>317</Words>
  <Application>Microsoft Office PowerPoint</Application>
  <PresentationFormat>Widescreen</PresentationFormat>
  <Paragraphs>45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</vt:lpstr>
      <vt:lpstr>Aptos Display</vt:lpstr>
      <vt:lpstr>Arial</vt:lpstr>
      <vt:lpstr>Harrington</vt:lpstr>
      <vt:lpstr>Old English Text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Nolan Cousineau</dc:creator>
  <cp:lastModifiedBy>Nolan Cousineau</cp:lastModifiedBy>
  <cp:revision>43</cp:revision>
  <dcterms:created xsi:type="dcterms:W3CDTF">2025-07-26T14:06:23Z</dcterms:created>
  <dcterms:modified xsi:type="dcterms:W3CDTF">2025-08-06T16:21:26Z</dcterms:modified>
</cp:coreProperties>
</file>